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0" r:id="rId6"/>
  </p:sldMasterIdLst>
  <p:notesMasterIdLst>
    <p:notesMasterId r:id="rId35"/>
  </p:notesMasterIdLst>
  <p:sldIdLst>
    <p:sldId id="2076136545" r:id="rId7"/>
    <p:sldId id="2147479557" r:id="rId8"/>
    <p:sldId id="2147468912" r:id="rId9"/>
    <p:sldId id="2147479545" r:id="rId10"/>
    <p:sldId id="2147468913" r:id="rId11"/>
    <p:sldId id="2147479544" r:id="rId12"/>
    <p:sldId id="2147468906" r:id="rId13"/>
    <p:sldId id="2147479546" r:id="rId14"/>
    <p:sldId id="2147479547" r:id="rId15"/>
    <p:sldId id="2147479548" r:id="rId16"/>
    <p:sldId id="2147468905" r:id="rId17"/>
    <p:sldId id="2147468911" r:id="rId18"/>
    <p:sldId id="2147375367" r:id="rId19"/>
    <p:sldId id="2147375374" r:id="rId20"/>
    <p:sldId id="2147479559" r:id="rId21"/>
    <p:sldId id="2147479549" r:id="rId22"/>
    <p:sldId id="2147474041" r:id="rId23"/>
    <p:sldId id="2147474045" r:id="rId24"/>
    <p:sldId id="2147474014" r:id="rId25"/>
    <p:sldId id="2147479554" r:id="rId26"/>
    <p:sldId id="2147469144" r:id="rId27"/>
    <p:sldId id="2147479556" r:id="rId28"/>
    <p:sldId id="2147468915" r:id="rId29"/>
    <p:sldId id="2147479550" r:id="rId30"/>
    <p:sldId id="2147479553" r:id="rId31"/>
    <p:sldId id="2147479551" r:id="rId32"/>
    <p:sldId id="2147479552" r:id="rId33"/>
    <p:sldId id="2147479558"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FE7166"/>
    <a:srgbClr val="FE4E40"/>
    <a:srgbClr val="FA7285"/>
    <a:srgbClr val="FFD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EF692-382F-48BD-A2EC-4C41A26B1D7F}" v="38" dt="2024-04-08T01:17:28.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655" autoAdjust="0"/>
  </p:normalViewPr>
  <p:slideViewPr>
    <p:cSldViewPr snapToGrid="0">
      <p:cViewPr varScale="1">
        <p:scale>
          <a:sx n="63" d="100"/>
          <a:sy n="63" d="100"/>
        </p:scale>
        <p:origin x="804"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9399E-0201-4D8C-B30A-104138FC248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B8CE5313-C208-4FD2-9C19-507D9DE89D22}">
      <dgm:prSet phldrT="[Text]" custT="1"/>
      <dgm:spPr/>
      <dgm:t>
        <a:bodyPr/>
        <a:lstStyle/>
        <a:p>
          <a:r>
            <a:rPr lang="en-US" sz="1600" dirty="0"/>
            <a:t>Using “Saved Lists” for frequently-ordered parts can reduce ordering times and costly mistakes.</a:t>
          </a:r>
        </a:p>
      </dgm:t>
    </dgm:pt>
    <dgm:pt modelId="{12019035-8856-456D-B824-22CF013EA027}" type="parTrans" cxnId="{4F58F84E-287B-48FB-AF50-5C267137442C}">
      <dgm:prSet/>
      <dgm:spPr/>
      <dgm:t>
        <a:bodyPr/>
        <a:lstStyle/>
        <a:p>
          <a:endParaRPr lang="en-US"/>
        </a:p>
      </dgm:t>
    </dgm:pt>
    <dgm:pt modelId="{0007CB37-9CFF-4C93-84ED-76D5093E419C}" type="sibTrans" cxnId="{4F58F84E-287B-48FB-AF50-5C267137442C}">
      <dgm:prSet/>
      <dgm:spPr/>
      <dgm:t>
        <a:bodyPr/>
        <a:lstStyle/>
        <a:p>
          <a:endParaRPr lang="en-US"/>
        </a:p>
      </dgm:t>
    </dgm:pt>
    <dgm:pt modelId="{AD323FD4-A520-4EBD-B243-D1CC41746CA3}">
      <dgm:prSet phldrT="[Text]" custT="1"/>
      <dgm:spPr/>
      <dgm:t>
        <a:bodyPr/>
        <a:lstStyle/>
        <a:p>
          <a:r>
            <a:rPr lang="en-US" sz="1600" dirty="0"/>
            <a:t>Stay up-to-date on order status (i.e. Processing, Shipped, etc.)</a:t>
          </a:r>
        </a:p>
      </dgm:t>
    </dgm:pt>
    <dgm:pt modelId="{8B17D522-D28C-42B7-9FF6-DDC14B739D38}" type="parTrans" cxnId="{F98C4B4F-4EFB-4F39-B1A4-B9B0C9348726}">
      <dgm:prSet/>
      <dgm:spPr/>
      <dgm:t>
        <a:bodyPr/>
        <a:lstStyle/>
        <a:p>
          <a:endParaRPr lang="en-US"/>
        </a:p>
      </dgm:t>
    </dgm:pt>
    <dgm:pt modelId="{C83D625F-BA43-4488-AA65-9F79A5E5B4B8}" type="sibTrans" cxnId="{F98C4B4F-4EFB-4F39-B1A4-B9B0C9348726}">
      <dgm:prSet/>
      <dgm:spPr/>
      <dgm:t>
        <a:bodyPr/>
        <a:lstStyle/>
        <a:p>
          <a:endParaRPr lang="en-US"/>
        </a:p>
      </dgm:t>
    </dgm:pt>
    <dgm:pt modelId="{307C7DF7-57F8-4B73-97FB-E533C516DDDA}">
      <dgm:prSet phldrT="[Text]" custT="1"/>
      <dgm:spPr/>
      <dgm:t>
        <a:bodyPr/>
        <a:lstStyle/>
        <a:p>
          <a:r>
            <a:rPr lang="en-US" sz="1600" dirty="0"/>
            <a:t>View your local dealer’s parts inventory online and shop with confidence.</a:t>
          </a:r>
        </a:p>
      </dgm:t>
    </dgm:pt>
    <dgm:pt modelId="{C4E159EA-2615-437B-AB9E-A5AEE84BD075}" type="parTrans" cxnId="{F83F2C42-9719-4D7A-8161-0A05CD179BF2}">
      <dgm:prSet/>
      <dgm:spPr/>
      <dgm:t>
        <a:bodyPr/>
        <a:lstStyle/>
        <a:p>
          <a:endParaRPr lang="en-US"/>
        </a:p>
      </dgm:t>
    </dgm:pt>
    <dgm:pt modelId="{C9595277-7779-4495-B520-717E820B9EA8}" type="sibTrans" cxnId="{F83F2C42-9719-4D7A-8161-0A05CD179BF2}">
      <dgm:prSet/>
      <dgm:spPr/>
      <dgm:t>
        <a:bodyPr/>
        <a:lstStyle/>
        <a:p>
          <a:endParaRPr lang="en-US"/>
        </a:p>
      </dgm:t>
    </dgm:pt>
    <dgm:pt modelId="{A8A114A8-717E-410C-A70E-B492514D7146}">
      <dgm:prSet phldrT="[Text]" custT="1"/>
      <dgm:spPr/>
      <dgm:t>
        <a:bodyPr/>
        <a:lstStyle/>
        <a:p>
          <a:r>
            <a:rPr lang="en-US" sz="1600" dirty="0"/>
            <a:t>Assign purchase approval limits to specific team members.</a:t>
          </a:r>
        </a:p>
      </dgm:t>
    </dgm:pt>
    <dgm:pt modelId="{3B21B26D-548A-46AD-93FD-E999CD2677EE}" type="parTrans" cxnId="{982E4239-58EE-4272-B377-314FDB98E7FF}">
      <dgm:prSet/>
      <dgm:spPr/>
      <dgm:t>
        <a:bodyPr/>
        <a:lstStyle/>
        <a:p>
          <a:endParaRPr lang="en-US"/>
        </a:p>
      </dgm:t>
    </dgm:pt>
    <dgm:pt modelId="{35773908-A788-4A32-A109-5ADF2DA12756}" type="sibTrans" cxnId="{982E4239-58EE-4272-B377-314FDB98E7FF}">
      <dgm:prSet/>
      <dgm:spPr/>
      <dgm:t>
        <a:bodyPr/>
        <a:lstStyle/>
        <a:p>
          <a:endParaRPr lang="en-US"/>
        </a:p>
      </dgm:t>
    </dgm:pt>
    <dgm:pt modelId="{E386ECF8-2D9D-45A9-9714-F42A3627E712}" type="pres">
      <dgm:prSet presAssocID="{5D69399E-0201-4D8C-B30A-104138FC248A}" presName="Name0" presStyleCnt="0">
        <dgm:presLayoutVars>
          <dgm:dir/>
          <dgm:resizeHandles val="exact"/>
        </dgm:presLayoutVars>
      </dgm:prSet>
      <dgm:spPr/>
    </dgm:pt>
    <dgm:pt modelId="{F0D1074C-6901-482C-BC44-DD4BC2A3C6F0}" type="pres">
      <dgm:prSet presAssocID="{B8CE5313-C208-4FD2-9C19-507D9DE89D22}" presName="compNode" presStyleCnt="0"/>
      <dgm:spPr/>
    </dgm:pt>
    <dgm:pt modelId="{E40E1867-6D36-4CDF-B98E-2F4E5348E169}" type="pres">
      <dgm:prSet presAssocID="{B8CE5313-C208-4FD2-9C19-507D9DE89D22}" presName="pictRect" presStyleLbl="node1" presStyleIdx="0" presStyleCnt="4" custScaleX="44638" custScaleY="53729" custLinFactNeighborX="-348" custLinFactNeighborY="1813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hecklist outline"/>
        </a:ext>
      </dgm:extLst>
    </dgm:pt>
    <dgm:pt modelId="{FB9C9193-317C-44AA-829C-EAB9F7787937}" type="pres">
      <dgm:prSet presAssocID="{B8CE5313-C208-4FD2-9C19-507D9DE89D22}" presName="textRect" presStyleLbl="revTx" presStyleIdx="0" presStyleCnt="4">
        <dgm:presLayoutVars>
          <dgm:bulletEnabled val="1"/>
        </dgm:presLayoutVars>
      </dgm:prSet>
      <dgm:spPr/>
    </dgm:pt>
    <dgm:pt modelId="{334FD92D-9E16-4644-92B5-2178F85D6F2D}" type="pres">
      <dgm:prSet presAssocID="{0007CB37-9CFF-4C93-84ED-76D5093E419C}" presName="sibTrans" presStyleLbl="sibTrans2D1" presStyleIdx="0" presStyleCnt="0"/>
      <dgm:spPr/>
    </dgm:pt>
    <dgm:pt modelId="{3DB36606-7B20-427F-8D14-83201725BF0A}" type="pres">
      <dgm:prSet presAssocID="{AD323FD4-A520-4EBD-B243-D1CC41746CA3}" presName="compNode" presStyleCnt="0"/>
      <dgm:spPr/>
    </dgm:pt>
    <dgm:pt modelId="{105E3F73-89F0-41D8-91D8-09A3B7A2DAF2}" type="pres">
      <dgm:prSet presAssocID="{AD323FD4-A520-4EBD-B243-D1CC41746CA3}" presName="pictRect" presStyleLbl="node1" presStyleIdx="1" presStyleCnt="4" custScaleX="44638" custScaleY="53729" custLinFactNeighborX="-348" custLinFactNeighborY="1813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Register outline"/>
        </a:ext>
      </dgm:extLst>
    </dgm:pt>
    <dgm:pt modelId="{BAB77229-9E51-4BFD-83A2-600376D0C514}" type="pres">
      <dgm:prSet presAssocID="{AD323FD4-A520-4EBD-B243-D1CC41746CA3}" presName="textRect" presStyleLbl="revTx" presStyleIdx="1" presStyleCnt="4">
        <dgm:presLayoutVars>
          <dgm:bulletEnabled val="1"/>
        </dgm:presLayoutVars>
      </dgm:prSet>
      <dgm:spPr/>
    </dgm:pt>
    <dgm:pt modelId="{BF892170-7A1C-4033-A047-E487FEA4189C}" type="pres">
      <dgm:prSet presAssocID="{C83D625F-BA43-4488-AA65-9F79A5E5B4B8}" presName="sibTrans" presStyleLbl="sibTrans2D1" presStyleIdx="0" presStyleCnt="0"/>
      <dgm:spPr/>
    </dgm:pt>
    <dgm:pt modelId="{9017F16A-C5C1-4C94-9D93-7B4469F4BE89}" type="pres">
      <dgm:prSet presAssocID="{307C7DF7-57F8-4B73-97FB-E533C516DDDA}" presName="compNode" presStyleCnt="0"/>
      <dgm:spPr/>
    </dgm:pt>
    <dgm:pt modelId="{B9232F7F-FE7F-4702-B6EF-B1A552DF079B}" type="pres">
      <dgm:prSet presAssocID="{307C7DF7-57F8-4B73-97FB-E533C516DDDA}" presName="pictRect" presStyleLbl="node1" presStyleIdx="2" presStyleCnt="4" custScaleX="44638" custScaleY="53729" custLinFactNeighborX="-348" custLinFactNeighborY="1813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dgm:spPr>
      <dgm:extLst>
        <a:ext uri="{E40237B7-FDA0-4F09-8148-C483321AD2D9}">
          <dgm14:cNvPr xmlns:dgm14="http://schemas.microsoft.com/office/drawing/2010/diagram" id="0" name="" descr="Gears outline"/>
        </a:ext>
      </dgm:extLst>
    </dgm:pt>
    <dgm:pt modelId="{B7F06777-2772-4034-80D1-50B76DE62244}" type="pres">
      <dgm:prSet presAssocID="{307C7DF7-57F8-4B73-97FB-E533C516DDDA}" presName="textRect" presStyleLbl="revTx" presStyleIdx="2" presStyleCnt="4">
        <dgm:presLayoutVars>
          <dgm:bulletEnabled val="1"/>
        </dgm:presLayoutVars>
      </dgm:prSet>
      <dgm:spPr/>
    </dgm:pt>
    <dgm:pt modelId="{BDE70082-4B1F-44FC-B726-9A83B80405AE}" type="pres">
      <dgm:prSet presAssocID="{C9595277-7779-4495-B520-717E820B9EA8}" presName="sibTrans" presStyleLbl="sibTrans2D1" presStyleIdx="0" presStyleCnt="0"/>
      <dgm:spPr/>
    </dgm:pt>
    <dgm:pt modelId="{F6797E0C-E1F4-42A7-BB6E-02CFC48A93E7}" type="pres">
      <dgm:prSet presAssocID="{A8A114A8-717E-410C-A70E-B492514D7146}" presName="compNode" presStyleCnt="0"/>
      <dgm:spPr/>
    </dgm:pt>
    <dgm:pt modelId="{5E1EB9A8-89C0-41EF-BC7E-67CFA1E3B10D}" type="pres">
      <dgm:prSet presAssocID="{A8A114A8-717E-410C-A70E-B492514D7146}" presName="pictRect" presStyleLbl="node1" presStyleIdx="3" presStyleCnt="4" custScaleX="44638" custScaleY="53729" custLinFactNeighborX="-348" custLinFactNeighborY="1813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dgm:spPr>
      <dgm:extLst>
        <a:ext uri="{E40237B7-FDA0-4F09-8148-C483321AD2D9}">
          <dgm14:cNvPr xmlns:dgm14="http://schemas.microsoft.com/office/drawing/2010/diagram" id="0" name="" descr="Management outline"/>
        </a:ext>
      </dgm:extLst>
    </dgm:pt>
    <dgm:pt modelId="{E6A4ABE4-7410-437A-965C-F8E5F26735AB}" type="pres">
      <dgm:prSet presAssocID="{A8A114A8-717E-410C-A70E-B492514D7146}" presName="textRect" presStyleLbl="revTx" presStyleIdx="3" presStyleCnt="4">
        <dgm:presLayoutVars>
          <dgm:bulletEnabled val="1"/>
        </dgm:presLayoutVars>
      </dgm:prSet>
      <dgm:spPr/>
    </dgm:pt>
  </dgm:ptLst>
  <dgm:cxnLst>
    <dgm:cxn modelId="{AC9C4720-4C02-4668-8736-0D7EB23454BB}" type="presOf" srcId="{C9595277-7779-4495-B520-717E820B9EA8}" destId="{BDE70082-4B1F-44FC-B726-9A83B80405AE}" srcOrd="0" destOrd="0" presId="urn:microsoft.com/office/officeart/2005/8/layout/pList1"/>
    <dgm:cxn modelId="{982E4239-58EE-4272-B377-314FDB98E7FF}" srcId="{5D69399E-0201-4D8C-B30A-104138FC248A}" destId="{A8A114A8-717E-410C-A70E-B492514D7146}" srcOrd="3" destOrd="0" parTransId="{3B21B26D-548A-46AD-93FD-E999CD2677EE}" sibTransId="{35773908-A788-4A32-A109-5ADF2DA12756}"/>
    <dgm:cxn modelId="{F83F2C42-9719-4D7A-8161-0A05CD179BF2}" srcId="{5D69399E-0201-4D8C-B30A-104138FC248A}" destId="{307C7DF7-57F8-4B73-97FB-E533C516DDDA}" srcOrd="2" destOrd="0" parTransId="{C4E159EA-2615-437B-AB9E-A5AEE84BD075}" sibTransId="{C9595277-7779-4495-B520-717E820B9EA8}"/>
    <dgm:cxn modelId="{BC2E6D46-8813-45FF-BD48-04DBC5EC0646}" type="presOf" srcId="{AD323FD4-A520-4EBD-B243-D1CC41746CA3}" destId="{BAB77229-9E51-4BFD-83A2-600376D0C514}" srcOrd="0" destOrd="0" presId="urn:microsoft.com/office/officeart/2005/8/layout/pList1"/>
    <dgm:cxn modelId="{4F58F84E-287B-48FB-AF50-5C267137442C}" srcId="{5D69399E-0201-4D8C-B30A-104138FC248A}" destId="{B8CE5313-C208-4FD2-9C19-507D9DE89D22}" srcOrd="0" destOrd="0" parTransId="{12019035-8856-456D-B824-22CF013EA027}" sibTransId="{0007CB37-9CFF-4C93-84ED-76D5093E419C}"/>
    <dgm:cxn modelId="{F98C4B4F-4EFB-4F39-B1A4-B9B0C9348726}" srcId="{5D69399E-0201-4D8C-B30A-104138FC248A}" destId="{AD323FD4-A520-4EBD-B243-D1CC41746CA3}" srcOrd="1" destOrd="0" parTransId="{8B17D522-D28C-42B7-9FF6-DDC14B739D38}" sibTransId="{C83D625F-BA43-4488-AA65-9F79A5E5B4B8}"/>
    <dgm:cxn modelId="{AA014C4F-3B21-4F72-A49B-7D40AA14AD33}" type="presOf" srcId="{C83D625F-BA43-4488-AA65-9F79A5E5B4B8}" destId="{BF892170-7A1C-4033-A047-E487FEA4189C}" srcOrd="0" destOrd="0" presId="urn:microsoft.com/office/officeart/2005/8/layout/pList1"/>
    <dgm:cxn modelId="{5945A487-5751-400F-BA45-4806267FDD32}" type="presOf" srcId="{B8CE5313-C208-4FD2-9C19-507D9DE89D22}" destId="{FB9C9193-317C-44AA-829C-EAB9F7787937}" srcOrd="0" destOrd="0" presId="urn:microsoft.com/office/officeart/2005/8/layout/pList1"/>
    <dgm:cxn modelId="{2D802E90-9210-47C8-B33A-C3FDE0AD1B7C}" type="presOf" srcId="{A8A114A8-717E-410C-A70E-B492514D7146}" destId="{E6A4ABE4-7410-437A-965C-F8E5F26735AB}" srcOrd="0" destOrd="0" presId="urn:microsoft.com/office/officeart/2005/8/layout/pList1"/>
    <dgm:cxn modelId="{C9064FB6-3E03-4629-9553-85DFFE8C3104}" type="presOf" srcId="{5D69399E-0201-4D8C-B30A-104138FC248A}" destId="{E386ECF8-2D9D-45A9-9714-F42A3627E712}" srcOrd="0" destOrd="0" presId="urn:microsoft.com/office/officeart/2005/8/layout/pList1"/>
    <dgm:cxn modelId="{AD9CCFE6-35EB-425B-B67C-ADAAAFF4B65B}" type="presOf" srcId="{307C7DF7-57F8-4B73-97FB-E533C516DDDA}" destId="{B7F06777-2772-4034-80D1-50B76DE62244}" srcOrd="0" destOrd="0" presId="urn:microsoft.com/office/officeart/2005/8/layout/pList1"/>
    <dgm:cxn modelId="{745417F7-851D-41B3-938C-5D136DC1920D}" type="presOf" srcId="{0007CB37-9CFF-4C93-84ED-76D5093E419C}" destId="{334FD92D-9E16-4644-92B5-2178F85D6F2D}" srcOrd="0" destOrd="0" presId="urn:microsoft.com/office/officeart/2005/8/layout/pList1"/>
    <dgm:cxn modelId="{E089D346-CD52-4B67-A26D-794C7DD3BAAA}" type="presParOf" srcId="{E386ECF8-2D9D-45A9-9714-F42A3627E712}" destId="{F0D1074C-6901-482C-BC44-DD4BC2A3C6F0}" srcOrd="0" destOrd="0" presId="urn:microsoft.com/office/officeart/2005/8/layout/pList1"/>
    <dgm:cxn modelId="{670C2731-3643-422F-BF91-3D36EEA1BA04}" type="presParOf" srcId="{F0D1074C-6901-482C-BC44-DD4BC2A3C6F0}" destId="{E40E1867-6D36-4CDF-B98E-2F4E5348E169}" srcOrd="0" destOrd="0" presId="urn:microsoft.com/office/officeart/2005/8/layout/pList1"/>
    <dgm:cxn modelId="{81B3820C-B533-427C-BDB4-371AACE1F38E}" type="presParOf" srcId="{F0D1074C-6901-482C-BC44-DD4BC2A3C6F0}" destId="{FB9C9193-317C-44AA-829C-EAB9F7787937}" srcOrd="1" destOrd="0" presId="urn:microsoft.com/office/officeart/2005/8/layout/pList1"/>
    <dgm:cxn modelId="{BF0868B8-5DFF-410F-933A-7AC622CED86D}" type="presParOf" srcId="{E386ECF8-2D9D-45A9-9714-F42A3627E712}" destId="{334FD92D-9E16-4644-92B5-2178F85D6F2D}" srcOrd="1" destOrd="0" presId="urn:microsoft.com/office/officeart/2005/8/layout/pList1"/>
    <dgm:cxn modelId="{DC07904B-CE55-4A84-AA9C-51F2224E5A5E}" type="presParOf" srcId="{E386ECF8-2D9D-45A9-9714-F42A3627E712}" destId="{3DB36606-7B20-427F-8D14-83201725BF0A}" srcOrd="2" destOrd="0" presId="urn:microsoft.com/office/officeart/2005/8/layout/pList1"/>
    <dgm:cxn modelId="{B6D732BF-1B79-47FD-A0C1-07C13A65E27A}" type="presParOf" srcId="{3DB36606-7B20-427F-8D14-83201725BF0A}" destId="{105E3F73-89F0-41D8-91D8-09A3B7A2DAF2}" srcOrd="0" destOrd="0" presId="urn:microsoft.com/office/officeart/2005/8/layout/pList1"/>
    <dgm:cxn modelId="{AA11577C-F3FB-4C19-A0DF-50D30AC9F4A3}" type="presParOf" srcId="{3DB36606-7B20-427F-8D14-83201725BF0A}" destId="{BAB77229-9E51-4BFD-83A2-600376D0C514}" srcOrd="1" destOrd="0" presId="urn:microsoft.com/office/officeart/2005/8/layout/pList1"/>
    <dgm:cxn modelId="{C68E42F1-E13B-4796-9E1E-8361B1E4AA39}" type="presParOf" srcId="{E386ECF8-2D9D-45A9-9714-F42A3627E712}" destId="{BF892170-7A1C-4033-A047-E487FEA4189C}" srcOrd="3" destOrd="0" presId="urn:microsoft.com/office/officeart/2005/8/layout/pList1"/>
    <dgm:cxn modelId="{2685CA02-3B4A-4F45-A9EF-331126B490A4}" type="presParOf" srcId="{E386ECF8-2D9D-45A9-9714-F42A3627E712}" destId="{9017F16A-C5C1-4C94-9D93-7B4469F4BE89}" srcOrd="4" destOrd="0" presId="urn:microsoft.com/office/officeart/2005/8/layout/pList1"/>
    <dgm:cxn modelId="{64149E70-98D5-489E-8784-A457C6BAB5B0}" type="presParOf" srcId="{9017F16A-C5C1-4C94-9D93-7B4469F4BE89}" destId="{B9232F7F-FE7F-4702-B6EF-B1A552DF079B}" srcOrd="0" destOrd="0" presId="urn:microsoft.com/office/officeart/2005/8/layout/pList1"/>
    <dgm:cxn modelId="{FB9B3246-F0DC-49C2-B05F-45146FE8E1A8}" type="presParOf" srcId="{9017F16A-C5C1-4C94-9D93-7B4469F4BE89}" destId="{B7F06777-2772-4034-80D1-50B76DE62244}" srcOrd="1" destOrd="0" presId="urn:microsoft.com/office/officeart/2005/8/layout/pList1"/>
    <dgm:cxn modelId="{64DB03DF-92C2-404A-B307-D217C6FB887B}" type="presParOf" srcId="{E386ECF8-2D9D-45A9-9714-F42A3627E712}" destId="{BDE70082-4B1F-44FC-B726-9A83B80405AE}" srcOrd="5" destOrd="0" presId="urn:microsoft.com/office/officeart/2005/8/layout/pList1"/>
    <dgm:cxn modelId="{D8CD5995-367A-4E3A-B3FB-3DAD8CD9674C}" type="presParOf" srcId="{E386ECF8-2D9D-45A9-9714-F42A3627E712}" destId="{F6797E0C-E1F4-42A7-BB6E-02CFC48A93E7}" srcOrd="6" destOrd="0" presId="urn:microsoft.com/office/officeart/2005/8/layout/pList1"/>
    <dgm:cxn modelId="{FD371C95-0F0A-4B1A-A6E0-B309FD120B20}" type="presParOf" srcId="{F6797E0C-E1F4-42A7-BB6E-02CFC48A93E7}" destId="{5E1EB9A8-89C0-41EF-BC7E-67CFA1E3B10D}" srcOrd="0" destOrd="0" presId="urn:microsoft.com/office/officeart/2005/8/layout/pList1"/>
    <dgm:cxn modelId="{BA05FF9C-3BCE-4190-B43D-88DFD6487F0F}" type="presParOf" srcId="{F6797E0C-E1F4-42A7-BB6E-02CFC48A93E7}" destId="{E6A4ABE4-7410-437A-965C-F8E5F26735AB}"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E1867-6D36-4CDF-B98E-2F4E5348E169}">
      <dsp:nvSpPr>
        <dsp:cNvPr id="0" name=""/>
        <dsp:cNvSpPr/>
      </dsp:nvSpPr>
      <dsp:spPr>
        <a:xfrm>
          <a:off x="745925" y="1526333"/>
          <a:ext cx="1208889" cy="1002558"/>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C9193-317C-44AA-829C-EAB9F7787937}">
      <dsp:nvSpPr>
        <dsp:cNvPr id="0" name=""/>
        <dsp:cNvSpPr/>
      </dsp:nvSpPr>
      <dsp:spPr>
        <a:xfrm>
          <a:off x="5690" y="2622199"/>
          <a:ext cx="2708206" cy="1004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Using “Saved Lists” for frequently-ordered parts can reduce ordering times and costly mistakes.</a:t>
          </a:r>
        </a:p>
      </dsp:txBody>
      <dsp:txXfrm>
        <a:off x="5690" y="2622199"/>
        <a:ext cx="2708206" cy="1004744"/>
      </dsp:txXfrm>
    </dsp:sp>
    <dsp:sp modelId="{105E3F73-89F0-41D8-91D8-09A3B7A2DAF2}">
      <dsp:nvSpPr>
        <dsp:cNvPr id="0" name=""/>
        <dsp:cNvSpPr/>
      </dsp:nvSpPr>
      <dsp:spPr>
        <a:xfrm>
          <a:off x="3725066" y="1526333"/>
          <a:ext cx="1208889" cy="1002558"/>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B77229-9E51-4BFD-83A2-600376D0C514}">
      <dsp:nvSpPr>
        <dsp:cNvPr id="0" name=""/>
        <dsp:cNvSpPr/>
      </dsp:nvSpPr>
      <dsp:spPr>
        <a:xfrm>
          <a:off x="2984832" y="2622199"/>
          <a:ext cx="2708206" cy="1004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Stay up-to-date on order status (i.e. Processing, Shipped, etc.)</a:t>
          </a:r>
        </a:p>
      </dsp:txBody>
      <dsp:txXfrm>
        <a:off x="2984832" y="2622199"/>
        <a:ext cx="2708206" cy="1004744"/>
      </dsp:txXfrm>
    </dsp:sp>
    <dsp:sp modelId="{B9232F7F-FE7F-4702-B6EF-B1A552DF079B}">
      <dsp:nvSpPr>
        <dsp:cNvPr id="0" name=""/>
        <dsp:cNvSpPr/>
      </dsp:nvSpPr>
      <dsp:spPr>
        <a:xfrm>
          <a:off x="6704207" y="1526333"/>
          <a:ext cx="1208889" cy="1002558"/>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06777-2772-4034-80D1-50B76DE62244}">
      <dsp:nvSpPr>
        <dsp:cNvPr id="0" name=""/>
        <dsp:cNvSpPr/>
      </dsp:nvSpPr>
      <dsp:spPr>
        <a:xfrm>
          <a:off x="5963973" y="2622199"/>
          <a:ext cx="2708206" cy="1004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View your local dealer’s parts inventory online and shop with confidence.</a:t>
          </a:r>
        </a:p>
      </dsp:txBody>
      <dsp:txXfrm>
        <a:off x="5963973" y="2622199"/>
        <a:ext cx="2708206" cy="1004744"/>
      </dsp:txXfrm>
    </dsp:sp>
    <dsp:sp modelId="{5E1EB9A8-89C0-41EF-BC7E-67CFA1E3B10D}">
      <dsp:nvSpPr>
        <dsp:cNvPr id="0" name=""/>
        <dsp:cNvSpPr/>
      </dsp:nvSpPr>
      <dsp:spPr>
        <a:xfrm>
          <a:off x="9683349" y="1526333"/>
          <a:ext cx="1208889" cy="1002558"/>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4ABE4-7410-437A-965C-F8E5F26735AB}">
      <dsp:nvSpPr>
        <dsp:cNvPr id="0" name=""/>
        <dsp:cNvSpPr/>
      </dsp:nvSpPr>
      <dsp:spPr>
        <a:xfrm>
          <a:off x="8943115" y="2622199"/>
          <a:ext cx="2708206" cy="1004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Assign purchase approval limits to specific team members.</a:t>
          </a:r>
        </a:p>
      </dsp:txBody>
      <dsp:txXfrm>
        <a:off x="8943115" y="2622199"/>
        <a:ext cx="2708206" cy="100474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E278DBF-23AE-4F26-90D1-78259F92A15F}" type="datetimeFigureOut">
              <a:rPr lang="en-US" smtClean="0"/>
              <a:t>4/9/2024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CADAF8C-2088-4AA2-B35B-8F8ECF59B17B}" type="slidenum">
              <a:rPr lang="en-US" smtClean="0"/>
              <a:t>‹#›</a:t>
            </a:fld>
            <a:endParaRPr lang="en-US" dirty="0"/>
          </a:p>
        </p:txBody>
      </p:sp>
    </p:spTree>
    <p:extLst>
      <p:ext uri="{BB962C8B-B14F-4D97-AF65-F5344CB8AC3E}">
        <p14:creationId xmlns:p14="http://schemas.microsoft.com/office/powerpoint/2010/main" val="418243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gines.cat.com/en/industrial/parts-service/replacement-engine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gines.cat.com/en/industrial/parts-service/replacement-engine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gines.cat.com/en/industrial/parts-service/replacement-engine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42C8-A515-BD55-1850-3BCB472D5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E35A4-414D-1547-2EFE-60FACB8C2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B3A8A-AD26-9E66-1E6D-2546B04873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Narrow"/>
              </a:rPr>
              <a:t>Link to ID tool on Power Net for Dealers: </a:t>
            </a:r>
            <a:r>
              <a:rPr lang="en-US" sz="1200">
                <a:hlinkClick r:id="rId3"/>
              </a:rPr>
              <a:t>Engines|Caterpillar</a:t>
            </a:r>
            <a:endParaRPr lang="en-GB" sz="1200">
              <a:latin typeface="Arial Narrow" panose="020B0606020202030204" pitchFamily="34" charset="0"/>
            </a:endParaRPr>
          </a:p>
          <a:p>
            <a:endParaRPr lang="en-US"/>
          </a:p>
          <a:p>
            <a:r>
              <a:rPr lang="en-US">
                <a:cs typeface="Calibri" panose="020F0502020204030204"/>
              </a:rPr>
              <a:t>Not all engines are covered, program looked at engine arrangements with a field population over 500 units</a:t>
            </a:r>
          </a:p>
          <a:p>
            <a:r>
              <a:rPr lang="en-US"/>
              <a:t>The goal of the first SRE project was to provide a SRE for 80% of the field population for C7.1 and below engines in the Tier 3 – Tier 4F range. </a:t>
            </a:r>
          </a:p>
          <a:p>
            <a:r>
              <a:rPr lang="en-US"/>
              <a:t>There were 358 arrangement numbers on our list. As of May 2022 looks like we we’ll be in the 70% range as some engines that were on our list had already been deleted before we could get an SRE equivalent created.</a:t>
            </a:r>
          </a:p>
          <a:p>
            <a:r>
              <a:rPr lang="en-US"/>
              <a:t>39 part numbers will be through the Trivium project and those will be available to order around the middle of 2023.  The rest will be available to order by the 3rd </a:t>
            </a:r>
            <a:r>
              <a:rPr lang="en-US" err="1"/>
              <a:t>Qtr</a:t>
            </a:r>
            <a:r>
              <a:rPr lang="en-US"/>
              <a:t> of this year 2022.</a:t>
            </a:r>
            <a:endParaRPr lang="en-US">
              <a:cs typeface="Calibri"/>
            </a:endParaRPr>
          </a:p>
        </p:txBody>
      </p:sp>
      <p:sp>
        <p:nvSpPr>
          <p:cNvPr id="4" name="Slide Number Placeholder 3">
            <a:extLst>
              <a:ext uri="{FF2B5EF4-FFF2-40B4-BE49-F238E27FC236}">
                <a16:creationId xmlns:a16="http://schemas.microsoft.com/office/drawing/2014/main" id="{7F8137FF-789B-D570-3081-DEFCF05562F9}"/>
              </a:ext>
            </a:extLst>
          </p:cNvPr>
          <p:cNvSpPr>
            <a:spLocks noGrp="1"/>
          </p:cNvSpPr>
          <p:nvPr>
            <p:ph type="sldNum" sz="quarter" idx="5"/>
          </p:nvPr>
        </p:nvSpPr>
        <p:spPr/>
        <p:txBody>
          <a:bodyPr/>
          <a:lstStyle/>
          <a:p>
            <a:fld id="{8C5A99A7-5093-43B1-8269-48FB4316AC47}" type="slidenum">
              <a:rPr lang="en-GB" smtClean="0"/>
              <a:t>4</a:t>
            </a:fld>
            <a:endParaRPr lang="en-GB"/>
          </a:p>
        </p:txBody>
      </p:sp>
    </p:spTree>
    <p:extLst>
      <p:ext uri="{BB962C8B-B14F-4D97-AF65-F5344CB8AC3E}">
        <p14:creationId xmlns:p14="http://schemas.microsoft.com/office/powerpoint/2010/main" val="156598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0D2E-8C73-C49D-89E1-CD82280E4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031CC-5FE2-5D0D-F84E-7B2B8C076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1A0C2-570A-5FD9-C55D-740437F94C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Narrow"/>
              </a:rPr>
              <a:t>Link to ID tool on Power Net for Dealers: </a:t>
            </a:r>
            <a:r>
              <a:rPr lang="en-US" sz="1200">
                <a:hlinkClick r:id="rId3"/>
              </a:rPr>
              <a:t>Engines|Caterpillar</a:t>
            </a:r>
            <a:endParaRPr lang="en-GB" sz="1200">
              <a:latin typeface="Arial Narrow" panose="020B0606020202030204" pitchFamily="34" charset="0"/>
            </a:endParaRPr>
          </a:p>
          <a:p>
            <a:endParaRPr lang="en-US"/>
          </a:p>
          <a:p>
            <a:r>
              <a:rPr lang="en-US">
                <a:cs typeface="Calibri" panose="020F0502020204030204"/>
              </a:rPr>
              <a:t>Not all engines are covered, program looked at engine arrangements with a field population over 500 units</a:t>
            </a:r>
          </a:p>
          <a:p>
            <a:r>
              <a:rPr lang="en-US"/>
              <a:t>The goal of the first SRE project was to provide a SRE for 80% of the field population for C7.1 and below engines in the Tier 3 – Tier 4F range. </a:t>
            </a:r>
          </a:p>
          <a:p>
            <a:r>
              <a:rPr lang="en-US"/>
              <a:t>There were 358 arrangement numbers on our list. As of May 2022 looks like we we’ll be in the 70% range as some engines that were on our list had already been deleted before we could get an SRE equivalent created.</a:t>
            </a:r>
          </a:p>
          <a:p>
            <a:r>
              <a:rPr lang="en-US"/>
              <a:t>39 part numbers will be through the Trivium project and those will be available to order around the middle of 2023.  The rest will be available to order by the 3rd </a:t>
            </a:r>
            <a:r>
              <a:rPr lang="en-US" err="1"/>
              <a:t>Qtr</a:t>
            </a:r>
            <a:r>
              <a:rPr lang="en-US"/>
              <a:t> of this year 2022.</a:t>
            </a:r>
            <a:endParaRPr lang="en-US">
              <a:cs typeface="Calibri"/>
            </a:endParaRPr>
          </a:p>
        </p:txBody>
      </p:sp>
      <p:sp>
        <p:nvSpPr>
          <p:cNvPr id="4" name="Slide Number Placeholder 3">
            <a:extLst>
              <a:ext uri="{FF2B5EF4-FFF2-40B4-BE49-F238E27FC236}">
                <a16:creationId xmlns:a16="http://schemas.microsoft.com/office/drawing/2014/main" id="{45933238-79D2-3128-EE8C-47AD2A0FE643}"/>
              </a:ext>
            </a:extLst>
          </p:cNvPr>
          <p:cNvSpPr>
            <a:spLocks noGrp="1"/>
          </p:cNvSpPr>
          <p:nvPr>
            <p:ph type="sldNum" sz="quarter" idx="5"/>
          </p:nvPr>
        </p:nvSpPr>
        <p:spPr/>
        <p:txBody>
          <a:bodyPr/>
          <a:lstStyle/>
          <a:p>
            <a:fld id="{8C5A99A7-5093-43B1-8269-48FB4316AC47}" type="slidenum">
              <a:rPr lang="en-GB" smtClean="0"/>
              <a:t>6</a:t>
            </a:fld>
            <a:endParaRPr lang="en-GB"/>
          </a:p>
        </p:txBody>
      </p:sp>
    </p:spTree>
    <p:extLst>
      <p:ext uri="{BB962C8B-B14F-4D97-AF65-F5344CB8AC3E}">
        <p14:creationId xmlns:p14="http://schemas.microsoft.com/office/powerpoint/2010/main" val="393279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1A8D-D7E2-4BE9-8AE5-40CF3C242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364CD-90EE-063B-D73B-FCCC35E8D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80B9F-58B4-36A6-6A08-DE06B72D97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Narrow"/>
              </a:rPr>
              <a:t>Link to ID tool on Power Net for Dealers: </a:t>
            </a:r>
            <a:r>
              <a:rPr lang="en-US" sz="1200">
                <a:hlinkClick r:id="rId3"/>
              </a:rPr>
              <a:t>Engines|Caterpillar</a:t>
            </a:r>
            <a:endParaRPr lang="en-GB" sz="1200">
              <a:latin typeface="Arial Narrow" panose="020B0606020202030204" pitchFamily="34" charset="0"/>
            </a:endParaRPr>
          </a:p>
          <a:p>
            <a:endParaRPr lang="en-US"/>
          </a:p>
          <a:p>
            <a:r>
              <a:rPr lang="en-US">
                <a:cs typeface="Calibri" panose="020F0502020204030204"/>
              </a:rPr>
              <a:t>Not all engines are covered, program looked at engine arrangements with a field population over 500 units</a:t>
            </a:r>
          </a:p>
          <a:p>
            <a:r>
              <a:rPr lang="en-US"/>
              <a:t>The goal of the first SRE project was to provide a SRE for 80% of the field population for C7.1 and below engines in the Tier 3 – Tier 4F range. </a:t>
            </a:r>
          </a:p>
          <a:p>
            <a:r>
              <a:rPr lang="en-US"/>
              <a:t>There were 358 arrangement numbers on our list. As of May 2022 looks like we we’ll be in the 70% range as some engines that were on our list had already been deleted before we could get an SRE equivalent created.</a:t>
            </a:r>
          </a:p>
          <a:p>
            <a:r>
              <a:rPr lang="en-US"/>
              <a:t>39 part numbers will be through the Trivium project and those will be available to order around the middle of 2023.  The rest will be available to order by the 3rd </a:t>
            </a:r>
            <a:r>
              <a:rPr lang="en-US" err="1"/>
              <a:t>Qtr</a:t>
            </a:r>
            <a:r>
              <a:rPr lang="en-US"/>
              <a:t> of this year 2022.</a:t>
            </a:r>
            <a:endParaRPr lang="en-US">
              <a:cs typeface="Calibri"/>
            </a:endParaRPr>
          </a:p>
        </p:txBody>
      </p:sp>
      <p:sp>
        <p:nvSpPr>
          <p:cNvPr id="4" name="Slide Number Placeholder 3">
            <a:extLst>
              <a:ext uri="{FF2B5EF4-FFF2-40B4-BE49-F238E27FC236}">
                <a16:creationId xmlns:a16="http://schemas.microsoft.com/office/drawing/2014/main" id="{C9320EE9-19C4-C61E-98CC-0D2204C1BF5C}"/>
              </a:ext>
            </a:extLst>
          </p:cNvPr>
          <p:cNvSpPr>
            <a:spLocks noGrp="1"/>
          </p:cNvSpPr>
          <p:nvPr>
            <p:ph type="sldNum" sz="quarter" idx="5"/>
          </p:nvPr>
        </p:nvSpPr>
        <p:spPr/>
        <p:txBody>
          <a:bodyPr/>
          <a:lstStyle/>
          <a:p>
            <a:fld id="{8C5A99A7-5093-43B1-8269-48FB4316AC47}" type="slidenum">
              <a:rPr lang="en-GB" smtClean="0"/>
              <a:t>8</a:t>
            </a:fld>
            <a:endParaRPr lang="en-GB"/>
          </a:p>
        </p:txBody>
      </p:sp>
    </p:spTree>
    <p:extLst>
      <p:ext uri="{BB962C8B-B14F-4D97-AF65-F5344CB8AC3E}">
        <p14:creationId xmlns:p14="http://schemas.microsoft.com/office/powerpoint/2010/main" val="98187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FAB58-09BF-440D-B5AA-2654E4D02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45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SN SPECIFIC IS CI – NEED TO REPLACE WITH IND</a:t>
            </a:r>
          </a:p>
        </p:txBody>
      </p:sp>
      <p:sp>
        <p:nvSpPr>
          <p:cNvPr id="4" name="Slide Number Placeholder 3"/>
          <p:cNvSpPr>
            <a:spLocks noGrp="1"/>
          </p:cNvSpPr>
          <p:nvPr>
            <p:ph type="sldNum" sz="quarter" idx="5"/>
          </p:nvPr>
        </p:nvSpPr>
        <p:spPr/>
        <p:txBody>
          <a:bodyPr/>
          <a:lstStyle/>
          <a:p>
            <a:fld id="{A3E1FEB3-F62C-4E16-A904-BA6C5CFDDAF7}" type="slidenum">
              <a:rPr lang="en-US" smtClean="0"/>
              <a:t>21</a:t>
            </a:fld>
            <a:endParaRPr lang="en-US"/>
          </a:p>
        </p:txBody>
      </p:sp>
    </p:spTree>
    <p:extLst>
      <p:ext uri="{BB962C8B-B14F-4D97-AF65-F5344CB8AC3E}">
        <p14:creationId xmlns:p14="http://schemas.microsoft.com/office/powerpoint/2010/main" val="53189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0D6A-2E46-A37E-0220-7AE22EFB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957C0-F0C0-7682-FD62-A62D4399B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BB434-78EE-3C66-3DE8-92A2CFD8EB0C}"/>
              </a:ext>
            </a:extLst>
          </p:cNvPr>
          <p:cNvSpPr>
            <a:spLocks noGrp="1"/>
          </p:cNvSpPr>
          <p:nvPr>
            <p:ph type="body" idx="1"/>
          </p:nvPr>
        </p:nvSpPr>
        <p:spPr/>
        <p:txBody>
          <a:bodyPr/>
          <a:lstStyle/>
          <a:p>
            <a:r>
              <a:rPr lang="en-US">
                <a:cs typeface="Calibri"/>
              </a:rPr>
              <a:t>SN SPECIFIC IS CI – NEED TO REPLACE WITH IND</a:t>
            </a:r>
          </a:p>
        </p:txBody>
      </p:sp>
      <p:sp>
        <p:nvSpPr>
          <p:cNvPr id="4" name="Slide Number Placeholder 3">
            <a:extLst>
              <a:ext uri="{FF2B5EF4-FFF2-40B4-BE49-F238E27FC236}">
                <a16:creationId xmlns:a16="http://schemas.microsoft.com/office/drawing/2014/main" id="{87387CEE-814A-4820-06E5-31EF2206B457}"/>
              </a:ext>
            </a:extLst>
          </p:cNvPr>
          <p:cNvSpPr>
            <a:spLocks noGrp="1"/>
          </p:cNvSpPr>
          <p:nvPr>
            <p:ph type="sldNum" sz="quarter" idx="5"/>
          </p:nvPr>
        </p:nvSpPr>
        <p:spPr/>
        <p:txBody>
          <a:bodyPr/>
          <a:lstStyle/>
          <a:p>
            <a:fld id="{A3E1FEB3-F62C-4E16-A904-BA6C5CFDDAF7}" type="slidenum">
              <a:rPr lang="en-US" smtClean="0"/>
              <a:t>22</a:t>
            </a:fld>
            <a:endParaRPr lang="en-US"/>
          </a:p>
        </p:txBody>
      </p:sp>
    </p:spTree>
    <p:extLst>
      <p:ext uri="{BB962C8B-B14F-4D97-AF65-F5344CB8AC3E}">
        <p14:creationId xmlns:p14="http://schemas.microsoft.com/office/powerpoint/2010/main" val="2146771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96037-07C2-4A59-AFC6-8311499E7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5" name="Group 34">
            <a:extLst>
              <a:ext uri="{FF2B5EF4-FFF2-40B4-BE49-F238E27FC236}">
                <a16:creationId xmlns:a16="http://schemas.microsoft.com/office/drawing/2014/main" id="{BC4B6D3E-9E12-4ACD-B6D3-3BA89E30378E}"/>
              </a:ext>
            </a:extLst>
          </p:cNvPr>
          <p:cNvGrpSpPr/>
          <p:nvPr/>
        </p:nvGrpSpPr>
        <p:grpSpPr>
          <a:xfrm>
            <a:off x="632" y="1148713"/>
            <a:ext cx="12191999" cy="2468346"/>
            <a:chOff x="631" y="1386278"/>
            <a:chExt cx="12191999" cy="2468346"/>
          </a:xfrm>
        </p:grpSpPr>
        <p:sp>
          <p:nvSpPr>
            <p:cNvPr id="27" name="Rectangle 26">
              <a:extLst>
                <a:ext uri="{FF2B5EF4-FFF2-40B4-BE49-F238E27FC236}">
                  <a16:creationId xmlns:a16="http://schemas.microsoft.com/office/drawing/2014/main" id="{E08ABBDD-F091-4C44-A305-5134A374172C}"/>
                </a:ext>
              </a:extLst>
            </p:cNvPr>
            <p:cNvSpPr/>
            <p:nvPr userDrawn="1"/>
          </p:nvSpPr>
          <p:spPr>
            <a:xfrm rot="5400000">
              <a:off x="-1042198" y="2429108"/>
              <a:ext cx="2468345" cy="382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8" name="Rectangle 27">
              <a:extLst>
                <a:ext uri="{FF2B5EF4-FFF2-40B4-BE49-F238E27FC236}">
                  <a16:creationId xmlns:a16="http://schemas.microsoft.com/office/drawing/2014/main" id="{01399848-116F-4650-B274-7A1F2B6203B4}"/>
                </a:ext>
              </a:extLst>
            </p:cNvPr>
            <p:cNvSpPr/>
            <p:nvPr userDrawn="1"/>
          </p:nvSpPr>
          <p:spPr>
            <a:xfrm rot="5400000">
              <a:off x="-276854" y="2429108"/>
              <a:ext cx="2468345" cy="382687"/>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9" name="Rectangle 28">
              <a:extLst>
                <a:ext uri="{FF2B5EF4-FFF2-40B4-BE49-F238E27FC236}">
                  <a16:creationId xmlns:a16="http://schemas.microsoft.com/office/drawing/2014/main" id="{F7F43278-F4A7-4809-B197-9D6A6AB8D95D}"/>
                </a:ext>
              </a:extLst>
            </p:cNvPr>
            <p:cNvSpPr/>
            <p:nvPr userDrawn="1"/>
          </p:nvSpPr>
          <p:spPr>
            <a:xfrm rot="5400000">
              <a:off x="-659528" y="2429108"/>
              <a:ext cx="2468345" cy="38268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4" name="Rectangle 33">
              <a:extLst>
                <a:ext uri="{FF2B5EF4-FFF2-40B4-BE49-F238E27FC236}">
                  <a16:creationId xmlns:a16="http://schemas.microsoft.com/office/drawing/2014/main" id="{35E73B28-E743-4DB7-8996-4945A64E608C}"/>
                </a:ext>
              </a:extLst>
            </p:cNvPr>
            <p:cNvSpPr/>
            <p:nvPr userDrawn="1"/>
          </p:nvSpPr>
          <p:spPr>
            <a:xfrm rot="5400000">
              <a:off x="5436457" y="-2901549"/>
              <a:ext cx="2468345" cy="11044000"/>
            </a:xfrm>
            <a:prstGeom prst="rect">
              <a:avLst/>
            </a:prstGeom>
            <a:gradFill flip="none" rotWithShape="1">
              <a:gsLst>
                <a:gs pos="0">
                  <a:schemeClr val="accent4">
                    <a:lumMod val="0"/>
                    <a:lumOff val="100000"/>
                    <a:alpha val="0"/>
                  </a:schemeClr>
                </a:gs>
                <a:gs pos="46000">
                  <a:schemeClr val="tx1">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sp>
        <p:nvSpPr>
          <p:cNvPr id="32" name="Rectangle 31">
            <a:extLst>
              <a:ext uri="{FF2B5EF4-FFF2-40B4-BE49-F238E27FC236}">
                <a16:creationId xmlns:a16="http://schemas.microsoft.com/office/drawing/2014/main" id="{FC656BB9-9F3E-4E31-97A7-28116E1946EF}"/>
              </a:ext>
            </a:extLst>
          </p:cNvPr>
          <p:cNvSpPr/>
          <p:nvPr/>
        </p:nvSpPr>
        <p:spPr>
          <a:xfrm>
            <a:off x="632" y="6083732"/>
            <a:ext cx="12192000" cy="77426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799" dirty="0"/>
          </a:p>
        </p:txBody>
      </p:sp>
      <p:sp>
        <p:nvSpPr>
          <p:cNvPr id="2" name="Title 1">
            <a:extLst>
              <a:ext uri="{FF2B5EF4-FFF2-40B4-BE49-F238E27FC236}">
                <a16:creationId xmlns:a16="http://schemas.microsoft.com/office/drawing/2014/main" id="{C265A923-786D-4093-B8E1-D28DFE05F0E3}"/>
              </a:ext>
            </a:extLst>
          </p:cNvPr>
          <p:cNvSpPr>
            <a:spLocks noGrp="1"/>
          </p:cNvSpPr>
          <p:nvPr>
            <p:ph type="ctrTitle" hasCustomPrompt="1"/>
          </p:nvPr>
        </p:nvSpPr>
        <p:spPr>
          <a:xfrm>
            <a:off x="1148630" y="1148714"/>
            <a:ext cx="6296958" cy="2469777"/>
          </a:xfrm>
          <a:noFill/>
          <a:ln>
            <a:noFill/>
          </a:ln>
        </p:spPr>
        <p:txBody>
          <a:bodyPr anchor="ctr" anchorCtr="0">
            <a:normAutofit/>
          </a:bodyPr>
          <a:lstStyle>
            <a:lvl1pPr algn="l">
              <a:defRPr sz="5398" cap="all" baseline="0">
                <a:solidFill>
                  <a:schemeClr val="bg1"/>
                </a:solidFill>
              </a:defRPr>
            </a:lvl1pPr>
          </a:lstStyle>
          <a:p>
            <a:r>
              <a:rPr lang="en-US" dirty="0"/>
              <a:t>DOUBLE TAP/CLICK TO ADD TITLE</a:t>
            </a:r>
            <a:endParaRPr lang="en-GB" dirty="0"/>
          </a:p>
        </p:txBody>
      </p:sp>
      <p:sp>
        <p:nvSpPr>
          <p:cNvPr id="3" name="Subtitle 2">
            <a:extLst>
              <a:ext uri="{FF2B5EF4-FFF2-40B4-BE49-F238E27FC236}">
                <a16:creationId xmlns:a16="http://schemas.microsoft.com/office/drawing/2014/main" id="{A68B195F-5DFF-4A56-B4E4-00135C554E91}"/>
              </a:ext>
            </a:extLst>
          </p:cNvPr>
          <p:cNvSpPr>
            <a:spLocks noGrp="1"/>
          </p:cNvSpPr>
          <p:nvPr>
            <p:ph type="subTitle" idx="1" hasCustomPrompt="1"/>
          </p:nvPr>
        </p:nvSpPr>
        <p:spPr>
          <a:xfrm>
            <a:off x="1265965" y="4070653"/>
            <a:ext cx="3395683" cy="1160461"/>
          </a:xfrm>
          <a:noFill/>
        </p:spPr>
        <p:txBody>
          <a:bodyPr/>
          <a:lstStyle>
            <a:lvl1pPr marL="0" indent="0" algn="l">
              <a:buNone/>
              <a:defRPr sz="23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Double tap/click to add sub title</a:t>
            </a:r>
            <a:endParaRPr lang="en-GB" dirty="0"/>
          </a:p>
        </p:txBody>
      </p:sp>
      <p:pic>
        <p:nvPicPr>
          <p:cNvPr id="18" name="Picture 17">
            <a:extLst>
              <a:ext uri="{FF2B5EF4-FFF2-40B4-BE49-F238E27FC236}">
                <a16:creationId xmlns:a16="http://schemas.microsoft.com/office/drawing/2014/main" id="{52989413-06DF-4C1C-861E-937E49E2C6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98772" y="6365182"/>
            <a:ext cx="612000" cy="328547"/>
          </a:xfrm>
          <a:prstGeom prst="rect">
            <a:avLst/>
          </a:prstGeom>
        </p:spPr>
      </p:pic>
      <p:sp>
        <p:nvSpPr>
          <p:cNvPr id="19" name="Rectangle 6">
            <a:extLst>
              <a:ext uri="{FF2B5EF4-FFF2-40B4-BE49-F238E27FC236}">
                <a16:creationId xmlns:a16="http://schemas.microsoft.com/office/drawing/2014/main" id="{F3131C2A-226F-4329-A6DF-2709910038AC}"/>
              </a:ext>
            </a:extLst>
          </p:cNvPr>
          <p:cNvSpPr>
            <a:spLocks noChangeArrowheads="1"/>
          </p:cNvSpPr>
          <p:nvPr/>
        </p:nvSpPr>
        <p:spPr bwMode="auto">
          <a:xfrm>
            <a:off x="0" y="6440532"/>
            <a:ext cx="12199658" cy="247751"/>
          </a:xfrm>
          <a:prstGeom prst="rect">
            <a:avLst/>
          </a:prstGeom>
          <a:noFill/>
          <a:ln w="9525">
            <a:noFill/>
            <a:miter lim="800000"/>
            <a:headEnd/>
            <a:tailEnd/>
          </a:ln>
          <a:effectLst/>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bg1"/>
                </a:solidFill>
                <a:latin typeface="Arial Narrow" panose="020B0606020202030204" pitchFamily="34" charset="0"/>
                <a:ea typeface="+mn-ea"/>
                <a:cs typeface="+mn-cs"/>
              </a:rPr>
              <a:t>© 2023 Caterpillar All Rights Reserved</a:t>
            </a:r>
            <a:endParaRPr lang="en-GB" sz="700" b="0" dirty="0">
              <a:solidFill>
                <a:schemeClr val="bg1"/>
              </a:solidFill>
              <a:latin typeface="Arial Narrow" pitchFamily="34" charset="0"/>
            </a:endParaRPr>
          </a:p>
        </p:txBody>
      </p:sp>
      <p:sp>
        <p:nvSpPr>
          <p:cNvPr id="15" name="TextBox 4">
            <a:extLst>
              <a:ext uri="{FF2B5EF4-FFF2-40B4-BE49-F238E27FC236}">
                <a16:creationId xmlns:a16="http://schemas.microsoft.com/office/drawing/2014/main" id="{B111ACCA-FCC1-4E97-879F-B48527ADD6C9}"/>
              </a:ext>
            </a:extLst>
          </p:cNvPr>
          <p:cNvSpPr txBox="1"/>
          <p:nvPr/>
        </p:nvSpPr>
        <p:spPr>
          <a:xfrm>
            <a:off x="270000" y="6227058"/>
            <a:ext cx="2995714" cy="6309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bg1"/>
                </a:solidFill>
                <a:effectLst/>
                <a:latin typeface="Univers LT Std 47 Cn Lt" panose="020B0406020202040204" pitchFamily="34" charset="0"/>
                <a:ea typeface="+mn-ea"/>
                <a:cs typeface="+mn-cs"/>
              </a:rPr>
              <a:t>© 2023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solidFill>
                <a:schemeClr val="bg1"/>
              </a:solidFill>
              <a:latin typeface="Univers LT Std 47 Cn Lt" panose="020B0406020202040204" pitchFamily="34" charset="0"/>
            </a:endParaRPr>
          </a:p>
        </p:txBody>
      </p:sp>
    </p:spTree>
    <p:extLst>
      <p:ext uri="{BB962C8B-B14F-4D97-AF65-F5344CB8AC3E}">
        <p14:creationId xmlns:p14="http://schemas.microsoft.com/office/powerpoint/2010/main" val="364617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0024-6D6E-49B7-9BDC-1203FE0D0B38}"/>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Vertical Text Placeholder 2">
            <a:extLst>
              <a:ext uri="{FF2B5EF4-FFF2-40B4-BE49-F238E27FC236}">
                <a16:creationId xmlns:a16="http://schemas.microsoft.com/office/drawing/2014/main" id="{29CC8E5E-576B-4EEB-B7E7-2DBB1CC79C75}"/>
              </a:ext>
            </a:extLst>
          </p:cNvPr>
          <p:cNvSpPr>
            <a:spLocks noGrp="1"/>
          </p:cNvSpPr>
          <p:nvPr>
            <p:ph type="body" orient="vert" idx="1" hasCustomPrompt="1"/>
          </p:nvPr>
        </p:nvSpPr>
        <p:spPr/>
        <p:txBody>
          <a:bodyPr vert="eaVert"/>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174145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7DD009-539F-4581-9CDB-08135F71CD52}"/>
              </a:ext>
            </a:extLst>
          </p:cNvPr>
          <p:cNvSpPr>
            <a:spLocks noGrp="1"/>
          </p:cNvSpPr>
          <p:nvPr>
            <p:ph type="body" orient="vert" idx="1" hasCustomPrompt="1"/>
          </p:nvPr>
        </p:nvSpPr>
        <p:spPr>
          <a:xfrm>
            <a:off x="266701" y="270003"/>
            <a:ext cx="11025301" cy="5541837"/>
          </a:xfrm>
        </p:spPr>
        <p:txBody>
          <a:bodyPr vert="eaVert"/>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A7C303D7-783B-4F3A-8449-640A72B6EB43}"/>
              </a:ext>
            </a:extLst>
          </p:cNvPr>
          <p:cNvSpPr>
            <a:spLocks noGrp="1"/>
          </p:cNvSpPr>
          <p:nvPr>
            <p:ph type="title"/>
          </p:nvPr>
        </p:nvSpPr>
        <p:spPr>
          <a:xfrm rot="5400000">
            <a:off x="8971082" y="2590922"/>
            <a:ext cx="5811838" cy="630000"/>
          </a:xfrm>
        </p:spPr>
        <p:txBody>
          <a:bodyPr lIns="288000"/>
          <a:lstStyle/>
          <a:p>
            <a:r>
              <a:rPr lang="en-US"/>
              <a:t>Click to edit Master title style</a:t>
            </a:r>
            <a:endParaRPr lang="en-GB" dirty="0"/>
          </a:p>
        </p:txBody>
      </p:sp>
    </p:spTree>
    <p:extLst>
      <p:ext uri="{BB962C8B-B14F-4D97-AF65-F5344CB8AC3E}">
        <p14:creationId xmlns:p14="http://schemas.microsoft.com/office/powerpoint/2010/main" val="30805934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2EE6C0-DF68-4203-9B65-C0C2732E63BE}"/>
              </a:ext>
            </a:extLst>
          </p:cNvPr>
          <p:cNvSpPr/>
          <p:nvPr/>
        </p:nvSpPr>
        <p:spPr>
          <a:xfrm>
            <a:off x="1" y="0"/>
            <a:ext cx="12192000" cy="6858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a:extLst>
              <a:ext uri="{FF2B5EF4-FFF2-40B4-BE49-F238E27FC236}">
                <a16:creationId xmlns:a16="http://schemas.microsoft.com/office/drawing/2014/main" id="{98A36C5C-5C9B-466C-8B97-6B2590700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7786" y="2865059"/>
            <a:ext cx="1342879" cy="720914"/>
          </a:xfrm>
          <a:prstGeom prst="rect">
            <a:avLst/>
          </a:prstGeom>
        </p:spPr>
      </p:pic>
      <p:sp>
        <p:nvSpPr>
          <p:cNvPr id="9" name="Rectangle 6">
            <a:extLst>
              <a:ext uri="{FF2B5EF4-FFF2-40B4-BE49-F238E27FC236}">
                <a16:creationId xmlns:a16="http://schemas.microsoft.com/office/drawing/2014/main" id="{8B98FA0E-F97B-4A1C-8333-B601D32F672E}"/>
              </a:ext>
            </a:extLst>
          </p:cNvPr>
          <p:cNvSpPr>
            <a:spLocks noChangeArrowheads="1"/>
          </p:cNvSpPr>
          <p:nvPr/>
        </p:nvSpPr>
        <p:spPr bwMode="auto">
          <a:xfrm>
            <a:off x="0" y="6440532"/>
            <a:ext cx="12199658" cy="247751"/>
          </a:xfrm>
          <a:prstGeom prst="rect">
            <a:avLst/>
          </a:prstGeom>
          <a:noFill/>
          <a:ln w="9525">
            <a:noFill/>
            <a:miter lim="800000"/>
            <a:headEnd/>
            <a:tailEnd/>
          </a:ln>
          <a:effectLst/>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tx1"/>
                </a:solidFill>
                <a:latin typeface="Arial Narrow" panose="020B0606020202030204" pitchFamily="34" charset="0"/>
                <a:ea typeface="+mn-ea"/>
                <a:cs typeface="+mn-cs"/>
              </a:rPr>
              <a:t>© 2023 Caterpillar All Rights Reserved</a:t>
            </a:r>
            <a:br>
              <a:rPr lang="en-US" sz="1000" b="0" i="0" u="none" strike="noStrike" kern="1200" baseline="30000" dirty="0">
                <a:solidFill>
                  <a:schemeClr val="tx1"/>
                </a:solidFill>
                <a:latin typeface="Arial Narrow" panose="020B0606020202030204" pitchFamily="34" charset="0"/>
                <a:ea typeface="+mn-ea"/>
                <a:cs typeface="+mn-cs"/>
              </a:rPr>
            </a:br>
            <a:r>
              <a:rPr lang="en-GB" sz="700" dirty="0">
                <a:solidFill>
                  <a:schemeClr val="tx1"/>
                </a:solidFill>
                <a:latin typeface="Arial Narrow" panose="020B0606020202030204" pitchFamily="34" charset="0"/>
              </a:rPr>
              <a:t>Caterpillar: Confidential Green</a:t>
            </a:r>
          </a:p>
          <a:p>
            <a:pPr algn="ctr" rtl="0">
              <a:lnSpc>
                <a:spcPct val="100000"/>
              </a:lnSpc>
            </a:pPr>
            <a:endParaRPr lang="en-GB" sz="700" b="0" dirty="0">
              <a:solidFill>
                <a:schemeClr val="tx1"/>
              </a:solidFill>
              <a:latin typeface="Arial Narrow" pitchFamily="34" charset="0"/>
            </a:endParaRPr>
          </a:p>
        </p:txBody>
      </p:sp>
      <p:sp>
        <p:nvSpPr>
          <p:cNvPr id="6" name="TextBox 4">
            <a:extLst>
              <a:ext uri="{FF2B5EF4-FFF2-40B4-BE49-F238E27FC236}">
                <a16:creationId xmlns:a16="http://schemas.microsoft.com/office/drawing/2014/main" id="{8FD1D319-3FE9-450F-B08B-9D775500D9AE}"/>
              </a:ext>
            </a:extLst>
          </p:cNvPr>
          <p:cNvSpPr txBox="1"/>
          <p:nvPr/>
        </p:nvSpPr>
        <p:spPr>
          <a:xfrm>
            <a:off x="270000" y="6227058"/>
            <a:ext cx="2995714" cy="6309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tx1"/>
                </a:solidFill>
                <a:effectLst/>
                <a:latin typeface="Univers LT Std 47 Cn Lt" panose="020B0406020202040204" pitchFamily="34" charset="0"/>
                <a:ea typeface="+mn-ea"/>
                <a:cs typeface="+mn-cs"/>
              </a:rPr>
              <a:t>© 2023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latin typeface="Univers LT Std 47 Cn Lt" panose="020B0406020202040204" pitchFamily="34" charset="0"/>
            </a:endParaRPr>
          </a:p>
        </p:txBody>
      </p:sp>
    </p:spTree>
    <p:extLst>
      <p:ext uri="{BB962C8B-B14F-4D97-AF65-F5344CB8AC3E}">
        <p14:creationId xmlns:p14="http://schemas.microsoft.com/office/powerpoint/2010/main" val="3443315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7040"/>
            <a:ext cx="10972800" cy="715962"/>
          </a:xfrm>
          <a:prstGeom prst="rect">
            <a:avLst/>
          </a:prstGeom>
        </p:spPr>
        <p:txBody>
          <a:bodyPr/>
          <a:lstStyle>
            <a:lvl1pPr algn="l">
              <a:defRPr>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3A9DF885-D278-40F5-9A16-719E44F9DEEF}"/>
              </a:ext>
            </a:extLst>
          </p:cNvPr>
          <p:cNvSpPr>
            <a:spLocks noGrp="1"/>
          </p:cNvSpPr>
          <p:nvPr>
            <p:ph idx="1"/>
          </p:nvPr>
        </p:nvSpPr>
        <p:spPr>
          <a:xfrm>
            <a:off x="671821" y="1460710"/>
            <a:ext cx="10840916" cy="4495799"/>
          </a:xfrm>
          <a:prstGeom prst="rect">
            <a:avLst/>
          </a:prstGeom>
        </p:spPr>
        <p:txBody>
          <a:bodyPr/>
          <a:lstStyle>
            <a:lvl1pPr marL="0" indent="0">
              <a:buClr>
                <a:srgbClr val="FFCD11"/>
              </a:buClr>
              <a:buSzPct val="125000"/>
              <a:buFont typeface="Univers Condensed" panose="020B0506020202050204" pitchFamily="34" charset="0"/>
              <a:buNone/>
              <a:defRPr>
                <a:solidFill>
                  <a:schemeClr val="tx1"/>
                </a:solidFill>
              </a:defRPr>
            </a:lvl1pPr>
            <a:lvl2pPr marL="609584" indent="0">
              <a:buClr>
                <a:srgbClr val="FFCD11"/>
              </a:buClr>
              <a:buSzPct val="125000"/>
              <a:buFont typeface="Univers Condensed" panose="020B0506020202050204" pitchFamily="34" charset="0"/>
              <a:buNone/>
              <a:defRPr>
                <a:solidFill>
                  <a:schemeClr val="tx1"/>
                </a:solidFill>
              </a:defRPr>
            </a:lvl2pPr>
            <a:lvl3pPr marL="1219169" indent="0">
              <a:buClr>
                <a:srgbClr val="FFCD11"/>
              </a:buClr>
              <a:buSzPct val="125000"/>
              <a:buFont typeface="Univers Condensed" panose="020B0506020202050204" pitchFamily="34" charset="0"/>
              <a:buNone/>
              <a:defRPr>
                <a:solidFill>
                  <a:schemeClr val="tx1"/>
                </a:solidFill>
              </a:defRPr>
            </a:lvl3pPr>
            <a:lvl4pPr marL="1828752" indent="0">
              <a:buClr>
                <a:srgbClr val="FFCD11"/>
              </a:buClr>
              <a:buSzPct val="125000"/>
              <a:buFont typeface="Univers Condensed" panose="020B0506020202050204" pitchFamily="34" charset="0"/>
              <a:buNone/>
              <a:defRPr>
                <a:solidFill>
                  <a:schemeClr val="tx1"/>
                </a:solidFill>
              </a:defRPr>
            </a:lvl4pPr>
            <a:lvl5pPr marL="2438337" indent="0">
              <a:buClr>
                <a:srgbClr val="FFCD11"/>
              </a:buClr>
              <a:buSzPct val="125000"/>
              <a:buFont typeface="Univers Condensed" panose="020B0506020202050204" pitchFamily="34" charset="0"/>
              <a:buNone/>
              <a:defRPr sz="180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56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3481-A4D4-49D6-B73B-876379F47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4FE83-6228-433C-9B61-091D9F34F8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67ECCE4E-644C-4D49-B41F-36CD50593069}"/>
              </a:ext>
            </a:extLst>
          </p:cNvPr>
          <p:cNvSpPr>
            <a:spLocks noGrp="1"/>
          </p:cNvSpPr>
          <p:nvPr>
            <p:ph type="body" sz="quarter" idx="13"/>
          </p:nvPr>
        </p:nvSpPr>
        <p:spPr>
          <a:xfrm>
            <a:off x="838200" y="914400"/>
            <a:ext cx="10515600" cy="333319"/>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1973BAAB-E60C-4CE7-98DD-7031531DFC9A}"/>
              </a:ext>
            </a:extLst>
          </p:cNvPr>
          <p:cNvSpPr>
            <a:spLocks noGrp="1"/>
          </p:cNvSpPr>
          <p:nvPr>
            <p:ph type="sldNum" sz="quarter" idx="4"/>
          </p:nvPr>
        </p:nvSpPr>
        <p:spPr>
          <a:xfrm>
            <a:off x="11598441" y="6600900"/>
            <a:ext cx="381001" cy="349250"/>
          </a:xfrm>
          <a:prstGeom prst="rect">
            <a:avLst/>
          </a:prstGeom>
        </p:spPr>
        <p:txBody>
          <a:bodyPr/>
          <a:lstStyle>
            <a:lvl1pPr algn="r">
              <a:defRPr sz="900">
                <a:latin typeface="Arial Narrow" panose="020B0606020202030204" pitchFamily="34" charset="0"/>
              </a:defRPr>
            </a:lvl1pPr>
          </a:lstStyle>
          <a:p>
            <a:fld id="{55BC1C7E-7B59-4D86-B95E-3EFADE52B4B1}" type="slidenum">
              <a:rPr lang="en-US" smtClean="0"/>
              <a:pPr/>
              <a:t>‹#›</a:t>
            </a:fld>
            <a:endParaRPr lang="en-US"/>
          </a:p>
        </p:txBody>
      </p:sp>
    </p:spTree>
    <p:extLst>
      <p:ext uri="{BB962C8B-B14F-4D97-AF65-F5344CB8AC3E}">
        <p14:creationId xmlns:p14="http://schemas.microsoft.com/office/powerpoint/2010/main" val="2627513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393007-D67B-49C2-8FAB-5EC803C7B5C8}"/>
              </a:ext>
            </a:extLst>
          </p:cNvPr>
          <p:cNvSpPr/>
          <p:nvPr userDrawn="1"/>
        </p:nvSpPr>
        <p:spPr>
          <a:xfrm>
            <a:off x="0" y="4973796"/>
            <a:ext cx="12192000" cy="18842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14" name="Gradient" hidden="1"/>
          <p:cNvSpPr/>
          <p:nvPr userDrawn="1"/>
        </p:nvSpPr>
        <p:spPr>
          <a:xfrm rot="5400000">
            <a:off x="7537236" y="-1304216"/>
            <a:ext cx="3364480" cy="5972912"/>
          </a:xfrm>
          <a:prstGeom prst="rect">
            <a:avLst/>
          </a:prstGeom>
          <a:gradFill flip="none" rotWithShape="1">
            <a:gsLst>
              <a:gs pos="6000">
                <a:schemeClr val="bg1"/>
              </a:gs>
              <a:gs pos="37000">
                <a:schemeClr val="bg1">
                  <a:alpha val="0"/>
                </a:schemeClr>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27" name="Gradient" hidden="1"/>
          <p:cNvSpPr/>
          <p:nvPr userDrawn="1"/>
        </p:nvSpPr>
        <p:spPr>
          <a:xfrm rot="16200000">
            <a:off x="2681636" y="-2686451"/>
            <a:ext cx="6867630" cy="12230901"/>
          </a:xfrm>
          <a:prstGeom prst="rect">
            <a:avLst/>
          </a:prstGeom>
          <a:gradFill flip="none" rotWithShape="1">
            <a:gsLst>
              <a:gs pos="12000">
                <a:schemeClr val="tx1">
                  <a:lumMod val="0"/>
                  <a:alpha val="49000"/>
                </a:schemeClr>
              </a:gs>
              <a:gs pos="58000">
                <a:schemeClr val="tx1">
                  <a:lumMod val="75000"/>
                  <a:lumOff val="2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8"/>
          </a:p>
        </p:txBody>
      </p:sp>
      <p:sp>
        <p:nvSpPr>
          <p:cNvPr id="40" name="Slide Number Placeholder 1">
            <a:extLst>
              <a:ext uri="{FF2B5EF4-FFF2-40B4-BE49-F238E27FC236}">
                <a16:creationId xmlns:a16="http://schemas.microsoft.com/office/drawing/2014/main" id="{B3628221-F50F-49CF-A134-44E9D71B455D}"/>
              </a:ext>
            </a:extLst>
          </p:cNvPr>
          <p:cNvSpPr txBox="1">
            <a:spLocks/>
          </p:cNvSpPr>
          <p:nvPr userDrawn="1"/>
        </p:nvSpPr>
        <p:spPr>
          <a:xfrm>
            <a:off x="1111007" y="8467294"/>
            <a:ext cx="3657599" cy="486383"/>
          </a:xfrm>
          <a:prstGeom prst="rect">
            <a:avLst/>
          </a:prstGeom>
        </p:spPr>
        <p:txBody>
          <a:bodyPr vert="horz" lIns="121912" tIns="60957" rIns="121912" bIns="60957"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0AAA2FD-163E-174C-B4D5-08FD0C99BDFA}" type="slidenum">
              <a:rPr lang="en-US" sz="1600" smtClean="0">
                <a:solidFill>
                  <a:prstClr val="black">
                    <a:tint val="75000"/>
                  </a:prstClr>
                </a:solidFill>
              </a:rPr>
              <a:pPr fontAlgn="auto">
                <a:spcBef>
                  <a:spcPts val="0"/>
                </a:spcBef>
                <a:spcAft>
                  <a:spcPts val="0"/>
                </a:spcAft>
              </a:pPr>
              <a:t>‹#›</a:t>
            </a:fld>
            <a:endParaRPr lang="en-US" sz="1600">
              <a:solidFill>
                <a:prstClr val="black">
                  <a:tint val="75000"/>
                </a:prstClr>
              </a:solidFill>
            </a:endParaRPr>
          </a:p>
        </p:txBody>
      </p:sp>
      <p:sp>
        <p:nvSpPr>
          <p:cNvPr id="45" name="Rounded Rectangle 18">
            <a:extLst>
              <a:ext uri="{FF2B5EF4-FFF2-40B4-BE49-F238E27FC236}">
                <a16:creationId xmlns:a16="http://schemas.microsoft.com/office/drawing/2014/main" id="{9D78CE46-6811-47BB-A198-C5B4DC0E7CDA}"/>
              </a:ext>
            </a:extLst>
          </p:cNvPr>
          <p:cNvSpPr/>
          <p:nvPr userDrawn="1"/>
        </p:nvSpPr>
        <p:spPr>
          <a:xfrm>
            <a:off x="1867460" y="918306"/>
            <a:ext cx="3923740" cy="5527327"/>
          </a:xfrm>
          <a:prstGeom prst="roundRect">
            <a:avLst>
              <a:gd name="adj" fmla="val 0"/>
            </a:avLst>
          </a:prstGeom>
          <a:solidFill>
            <a:srgbClr val="FFCD12"/>
          </a:solidFill>
          <a:ln w="12700" cap="flat" cmpd="sng" algn="ctr">
            <a:noFill/>
            <a:prstDash val="solid"/>
            <a:miter lim="800000"/>
          </a:ln>
          <a:effectLst/>
        </p:spPr>
        <p:txBody>
          <a:bodyPr rtlCol="0" anchor="ctr"/>
          <a:lstStyle/>
          <a:p>
            <a:pPr marL="0" marR="0" lvl="0" indent="0" algn="ctr" defTabSz="121916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Narrow"/>
              <a:ea typeface="+mn-ea"/>
              <a:cs typeface="+mn-cs"/>
            </a:endParaRPr>
          </a:p>
        </p:txBody>
      </p:sp>
      <p:pic>
        <p:nvPicPr>
          <p:cNvPr id="47" name="Picture 46">
            <a:extLst>
              <a:ext uri="{FF2B5EF4-FFF2-40B4-BE49-F238E27FC236}">
                <a16:creationId xmlns:a16="http://schemas.microsoft.com/office/drawing/2014/main" id="{452AE3BB-7122-4748-AAF8-ECE41D9B3F2D}"/>
              </a:ext>
            </a:extLst>
          </p:cNvPr>
          <p:cNvPicPr>
            <a:picLocks noChangeAspect="1"/>
          </p:cNvPicPr>
          <p:nvPr userDrawn="1"/>
        </p:nvPicPr>
        <p:blipFill>
          <a:blip r:embed="rId2"/>
          <a:srcRect/>
          <a:stretch/>
        </p:blipFill>
        <p:spPr>
          <a:xfrm>
            <a:off x="2209989" y="918306"/>
            <a:ext cx="9761879" cy="1973327"/>
          </a:xfrm>
          <a:prstGeom prst="rect">
            <a:avLst/>
          </a:prstGeom>
        </p:spPr>
      </p:pic>
      <p:pic>
        <p:nvPicPr>
          <p:cNvPr id="48" name="Picture 47" descr="Shape&#10;&#10;Description automatically generated with medium confidence">
            <a:extLst>
              <a:ext uri="{FF2B5EF4-FFF2-40B4-BE49-F238E27FC236}">
                <a16:creationId xmlns:a16="http://schemas.microsoft.com/office/drawing/2014/main" id="{15FA0A9B-D87F-405A-A8D7-E533DB274EF3}"/>
              </a:ext>
            </a:extLst>
          </p:cNvPr>
          <p:cNvPicPr>
            <a:picLocks noChangeAspect="1"/>
          </p:cNvPicPr>
          <p:nvPr userDrawn="1"/>
        </p:nvPicPr>
        <p:blipFill>
          <a:blip r:embed="rId3"/>
          <a:stretch>
            <a:fillRect/>
          </a:stretch>
        </p:blipFill>
        <p:spPr>
          <a:xfrm>
            <a:off x="2244886" y="2448031"/>
            <a:ext cx="2129730" cy="937192"/>
          </a:xfrm>
          <a:prstGeom prst="rect">
            <a:avLst/>
          </a:prstGeom>
        </p:spPr>
      </p:pic>
      <p:pic>
        <p:nvPicPr>
          <p:cNvPr id="49" name="Picture 48">
            <a:extLst>
              <a:ext uri="{FF2B5EF4-FFF2-40B4-BE49-F238E27FC236}">
                <a16:creationId xmlns:a16="http://schemas.microsoft.com/office/drawing/2014/main" id="{688CF5AF-0882-45A7-869C-73B423E8489F}"/>
              </a:ext>
            </a:extLst>
          </p:cNvPr>
          <p:cNvPicPr>
            <a:picLocks noChangeAspect="1"/>
          </p:cNvPicPr>
          <p:nvPr userDrawn="1"/>
        </p:nvPicPr>
        <p:blipFill>
          <a:blip r:embed="rId4"/>
          <a:stretch>
            <a:fillRect/>
          </a:stretch>
        </p:blipFill>
        <p:spPr>
          <a:xfrm>
            <a:off x="-1422400" y="6044608"/>
            <a:ext cx="12192000" cy="406777"/>
          </a:xfrm>
          <a:prstGeom prst="rect">
            <a:avLst/>
          </a:prstGeom>
        </p:spPr>
      </p:pic>
      <p:sp>
        <p:nvSpPr>
          <p:cNvPr id="50" name="Title 1">
            <a:extLst>
              <a:ext uri="{FF2B5EF4-FFF2-40B4-BE49-F238E27FC236}">
                <a16:creationId xmlns:a16="http://schemas.microsoft.com/office/drawing/2014/main" id="{F2D32196-AD51-4C60-85F9-B47E99B1C854}"/>
              </a:ext>
            </a:extLst>
          </p:cNvPr>
          <p:cNvSpPr>
            <a:spLocks noGrp="1"/>
          </p:cNvSpPr>
          <p:nvPr>
            <p:ph type="title" hasCustomPrompt="1"/>
          </p:nvPr>
        </p:nvSpPr>
        <p:spPr>
          <a:xfrm>
            <a:off x="6096000" y="3204786"/>
            <a:ext cx="5544219" cy="532986"/>
          </a:xfrm>
          <a:prstGeom prst="rect">
            <a:avLst/>
          </a:prstGeom>
        </p:spPr>
        <p:txBody>
          <a:bodyPr/>
          <a:lstStyle>
            <a:lvl1pPr>
              <a:defRPr sz="4263">
                <a:solidFill>
                  <a:schemeClr val="tx1"/>
                </a:solidFill>
              </a:defRPr>
            </a:lvl1pPr>
          </a:lstStyle>
          <a:p>
            <a:r>
              <a:rPr lang="en-US"/>
              <a:t>TITLE </a:t>
            </a:r>
          </a:p>
        </p:txBody>
      </p:sp>
      <p:sp>
        <p:nvSpPr>
          <p:cNvPr id="51" name="Text Placeholder 7">
            <a:extLst>
              <a:ext uri="{FF2B5EF4-FFF2-40B4-BE49-F238E27FC236}">
                <a16:creationId xmlns:a16="http://schemas.microsoft.com/office/drawing/2014/main" id="{2F3595F3-10AE-410B-AA25-899D9D2E873B}"/>
              </a:ext>
            </a:extLst>
          </p:cNvPr>
          <p:cNvSpPr>
            <a:spLocks noGrp="1"/>
          </p:cNvSpPr>
          <p:nvPr>
            <p:ph type="body" sz="quarter" idx="13" hasCustomPrompt="1"/>
          </p:nvPr>
        </p:nvSpPr>
        <p:spPr>
          <a:xfrm>
            <a:off x="6095999" y="3792415"/>
            <a:ext cx="5544219" cy="295845"/>
          </a:xfrm>
          <a:prstGeom prst="rect">
            <a:avLst/>
          </a:prstGeom>
        </p:spPr>
        <p:txBody>
          <a:bodyPr>
            <a:noAutofit/>
          </a:bodyPr>
          <a:lstStyle>
            <a:lvl1pPr marL="0" indent="0">
              <a:buNone/>
              <a:defRPr sz="2664" i="0">
                <a:solidFill>
                  <a:schemeClr val="bg1">
                    <a:lumMod val="50000"/>
                  </a:schemeClr>
                </a:solidFill>
              </a:defRPr>
            </a:lvl1pPr>
            <a:lvl2pPr marL="455500" indent="0">
              <a:buNone/>
              <a:defRPr/>
            </a:lvl2pPr>
            <a:lvl3pPr marL="910999" indent="0">
              <a:buNone/>
              <a:defRPr/>
            </a:lvl3pPr>
            <a:lvl4pPr marL="1366495" indent="0">
              <a:buNone/>
              <a:defRPr/>
            </a:lvl4pPr>
            <a:lvl5pPr marL="1821997" indent="0">
              <a:buNone/>
              <a:defRPr/>
            </a:lvl5pPr>
          </a:lstStyle>
          <a:p>
            <a:pPr lvl="0"/>
            <a:r>
              <a:rPr lang="en-US"/>
              <a:t>SUB TITLE</a:t>
            </a:r>
          </a:p>
        </p:txBody>
      </p:sp>
    </p:spTree>
    <p:extLst>
      <p:ext uri="{BB962C8B-B14F-4D97-AF65-F5344CB8AC3E}">
        <p14:creationId xmlns:p14="http://schemas.microsoft.com/office/powerpoint/2010/main" val="518747967"/>
      </p:ext>
    </p:extLst>
  </p:cSld>
  <p:clrMapOvr>
    <a:masterClrMapping/>
  </p:clrMapOvr>
  <p:extLst>
    <p:ext uri="{DCECCB84-F9BA-43D5-87BE-67443E8EF086}">
      <p15:sldGuideLst xmlns:p15="http://schemas.microsoft.com/office/powerpoint/2012/main">
        <p15:guide id="1" orient="horz" pos="3888">
          <p15:clr>
            <a:srgbClr val="FBAE40"/>
          </p15:clr>
        </p15:guide>
        <p15:guide id="2" orient="horz" pos="1139">
          <p15:clr>
            <a:srgbClr val="FBAE40"/>
          </p15:clr>
        </p15:guide>
        <p15:guide id="3" pos="2883">
          <p15:clr>
            <a:srgbClr val="FBAE40"/>
          </p15:clr>
        </p15:guide>
        <p15:guide id="4" pos="1929">
          <p15:clr>
            <a:srgbClr val="FBAE40"/>
          </p15:clr>
        </p15:guide>
        <p15:guide id="5" pos="3836">
          <p15:clr>
            <a:srgbClr val="FBAE40"/>
          </p15:clr>
        </p15:guide>
        <p15:guide id="6" orient="horz" pos="41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7040"/>
            <a:ext cx="10972800" cy="715962"/>
          </a:xfrm>
          <a:prstGeom prst="rect">
            <a:avLst/>
          </a:prstGeom>
        </p:spPr>
        <p:txBody>
          <a:bodyPr/>
          <a:lstStyle>
            <a:lvl1pPr algn="l">
              <a:defRPr>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3A9DF885-D278-40F5-9A16-719E44F9DEEF}"/>
              </a:ext>
            </a:extLst>
          </p:cNvPr>
          <p:cNvSpPr>
            <a:spLocks noGrp="1"/>
          </p:cNvSpPr>
          <p:nvPr>
            <p:ph idx="1"/>
          </p:nvPr>
        </p:nvSpPr>
        <p:spPr>
          <a:xfrm>
            <a:off x="671821" y="1460710"/>
            <a:ext cx="10840916" cy="4495799"/>
          </a:xfrm>
          <a:prstGeom prst="rect">
            <a:avLst/>
          </a:prstGeom>
        </p:spPr>
        <p:txBody>
          <a:bodyPr/>
          <a:lstStyle>
            <a:lvl1pPr marL="0" indent="0">
              <a:buClr>
                <a:srgbClr val="FFCD11"/>
              </a:buClr>
              <a:buSzPct val="125000"/>
              <a:buFont typeface="Univers Condensed" panose="020B0506020202050204" pitchFamily="34" charset="0"/>
              <a:buNone/>
              <a:defRPr>
                <a:solidFill>
                  <a:schemeClr val="tx1"/>
                </a:solidFill>
              </a:defRPr>
            </a:lvl1pPr>
            <a:lvl2pPr marL="609584" indent="0">
              <a:buClr>
                <a:srgbClr val="FFCD11"/>
              </a:buClr>
              <a:buSzPct val="125000"/>
              <a:buFont typeface="Univers Condensed" panose="020B0506020202050204" pitchFamily="34" charset="0"/>
              <a:buNone/>
              <a:defRPr>
                <a:solidFill>
                  <a:schemeClr val="tx1"/>
                </a:solidFill>
              </a:defRPr>
            </a:lvl2pPr>
            <a:lvl3pPr marL="1219169" indent="0">
              <a:buClr>
                <a:srgbClr val="FFCD11"/>
              </a:buClr>
              <a:buSzPct val="125000"/>
              <a:buFont typeface="Univers Condensed" panose="020B0506020202050204" pitchFamily="34" charset="0"/>
              <a:buNone/>
              <a:defRPr>
                <a:solidFill>
                  <a:schemeClr val="tx1"/>
                </a:solidFill>
              </a:defRPr>
            </a:lvl3pPr>
            <a:lvl4pPr marL="1828752" indent="0">
              <a:buClr>
                <a:srgbClr val="FFCD11"/>
              </a:buClr>
              <a:buSzPct val="125000"/>
              <a:buFont typeface="Univers Condensed" panose="020B0506020202050204" pitchFamily="34" charset="0"/>
              <a:buNone/>
              <a:defRPr>
                <a:solidFill>
                  <a:schemeClr val="tx1"/>
                </a:solidFill>
              </a:defRPr>
            </a:lvl4pPr>
            <a:lvl5pPr marL="2438337" indent="0">
              <a:buClr>
                <a:srgbClr val="FFCD11"/>
              </a:buClr>
              <a:buSzPct val="125000"/>
              <a:buFont typeface="Univers Condensed" panose="020B0506020202050204" pitchFamily="34" charset="0"/>
              <a:buNone/>
              <a:defRPr sz="180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036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96688" y="1376856"/>
            <a:ext cx="4937760" cy="444572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lang="en-US" sz="2803">
                <a:solidFill>
                  <a:schemeClr val="tx1"/>
                </a:solidFill>
              </a:defRPr>
            </a:lvl1pPr>
            <a:lvl2pPr>
              <a:defRPr lang="en-US" sz="2403">
                <a:solidFill>
                  <a:schemeClr val="tx1"/>
                </a:solidFill>
              </a:defRPr>
            </a:lvl2pPr>
            <a:lvl3pPr>
              <a:defRPr lang="en-US" sz="2001">
                <a:solidFill>
                  <a:schemeClr val="tx1"/>
                </a:solidFill>
              </a:defRPr>
            </a:lvl3pPr>
            <a:lvl4pPr>
              <a:defRPr lang="en-US" sz="1801">
                <a:solidFill>
                  <a:schemeClr val="tx1"/>
                </a:solidFill>
              </a:defRPr>
            </a:lvl4pPr>
            <a:lvl5pPr>
              <a:defRPr lang="en-US" sz="1801">
                <a:solidFill>
                  <a:schemeClr val="tx1"/>
                </a:solidFill>
              </a:defRPr>
            </a:lvl5pPr>
          </a:lstStyle>
          <a:p>
            <a:pPr lvl="0">
              <a:buClr>
                <a:srgbClr val="FFCD11"/>
              </a:buClr>
            </a:pPr>
            <a:r>
              <a:rPr lang="en-US"/>
              <a:t>Click to edit Master text styles</a:t>
            </a:r>
          </a:p>
          <a:p>
            <a:pPr lvl="1">
              <a:buClr>
                <a:srgbClr val="FFCD11"/>
              </a:buClr>
            </a:pPr>
            <a:r>
              <a:rPr lang="en-US"/>
              <a:t>Second level</a:t>
            </a:r>
          </a:p>
          <a:p>
            <a:pPr lvl="2">
              <a:buClr>
                <a:srgbClr val="FFCD11"/>
              </a:buClr>
            </a:pPr>
            <a:r>
              <a:rPr lang="en-US"/>
              <a:t>Third level</a:t>
            </a:r>
          </a:p>
          <a:p>
            <a:pPr lvl="3">
              <a:buClr>
                <a:srgbClr val="FFCD11"/>
              </a:buClr>
            </a:pPr>
            <a:r>
              <a:rPr lang="en-US"/>
              <a:t>Fourth level</a:t>
            </a:r>
          </a:p>
          <a:p>
            <a:pPr lvl="4">
              <a:buSzPct val="125000"/>
              <a:buFont typeface="Univers Condensed" panose="020B0506020202050204" pitchFamily="34" charset="0"/>
            </a:pPr>
            <a:r>
              <a:rPr lang="en-US"/>
              <a:t>Fifth level</a:t>
            </a:r>
          </a:p>
        </p:txBody>
      </p:sp>
      <p:sp>
        <p:nvSpPr>
          <p:cNvPr id="6" name="Content Placeholder 5"/>
          <p:cNvSpPr>
            <a:spLocks noGrp="1"/>
          </p:cNvSpPr>
          <p:nvPr>
            <p:ph sz="quarter" idx="4"/>
          </p:nvPr>
        </p:nvSpPr>
        <p:spPr>
          <a:xfrm>
            <a:off x="6010487" y="1376856"/>
            <a:ext cx="5389034" cy="444572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lang="en-US" sz="2803">
                <a:solidFill>
                  <a:schemeClr val="tx1"/>
                </a:solidFill>
              </a:defRPr>
            </a:lvl1pPr>
            <a:lvl2pPr>
              <a:defRPr lang="en-US" sz="2403">
                <a:solidFill>
                  <a:schemeClr val="tx1"/>
                </a:solidFill>
              </a:defRPr>
            </a:lvl2pPr>
            <a:lvl3pPr>
              <a:defRPr lang="en-US" sz="2001">
                <a:solidFill>
                  <a:schemeClr val="tx1"/>
                </a:solidFill>
              </a:defRPr>
            </a:lvl3pPr>
            <a:lvl4pPr>
              <a:defRPr lang="en-US" sz="1801">
                <a:solidFill>
                  <a:schemeClr val="tx1"/>
                </a:solidFill>
              </a:defRPr>
            </a:lvl4pPr>
            <a:lvl5pPr>
              <a:defRPr lang="en-US" sz="1801">
                <a:solidFill>
                  <a:schemeClr val="tx1"/>
                </a:solidFill>
              </a:defRPr>
            </a:lvl5pPr>
          </a:lstStyle>
          <a:p>
            <a:pPr lvl="0">
              <a:buClr>
                <a:srgbClr val="FFCD11"/>
              </a:buClr>
            </a:pPr>
            <a:r>
              <a:rPr lang="en-US"/>
              <a:t>Click to edit Master text styles</a:t>
            </a:r>
          </a:p>
          <a:p>
            <a:pPr lvl="1">
              <a:buClr>
                <a:srgbClr val="FFCD11"/>
              </a:buClr>
            </a:pPr>
            <a:r>
              <a:rPr lang="en-US"/>
              <a:t>Second level</a:t>
            </a:r>
          </a:p>
          <a:p>
            <a:pPr lvl="2">
              <a:buClr>
                <a:srgbClr val="FFCD11"/>
              </a:buClr>
            </a:pPr>
            <a:r>
              <a:rPr lang="en-US"/>
              <a:t>Third level</a:t>
            </a:r>
          </a:p>
          <a:p>
            <a:pPr lvl="3">
              <a:buClr>
                <a:srgbClr val="FFCD11"/>
              </a:buClr>
            </a:pPr>
            <a:r>
              <a:rPr lang="en-US"/>
              <a:t>Fourth level</a:t>
            </a:r>
          </a:p>
          <a:p>
            <a:pPr lvl="4">
              <a:buSzPct val="125000"/>
              <a:buFont typeface="Univers Condensed" panose="020B0506020202050204" pitchFamily="34" charset="0"/>
            </a:pPr>
            <a:r>
              <a:rPr lang="en-US"/>
              <a:t>Fifth level</a:t>
            </a:r>
          </a:p>
        </p:txBody>
      </p:sp>
      <p:sp>
        <p:nvSpPr>
          <p:cNvPr id="8" name="Title 1">
            <a:extLst>
              <a:ext uri="{FF2B5EF4-FFF2-40B4-BE49-F238E27FC236}">
                <a16:creationId xmlns:a16="http://schemas.microsoft.com/office/drawing/2014/main" id="{A773EFF0-0266-4648-87F6-8409C856012E}"/>
              </a:ext>
            </a:extLst>
          </p:cNvPr>
          <p:cNvSpPr>
            <a:spLocks noGrp="1"/>
          </p:cNvSpPr>
          <p:nvPr>
            <p:ph type="title"/>
          </p:nvPr>
        </p:nvSpPr>
        <p:spPr>
          <a:xfrm>
            <a:off x="609600" y="427040"/>
            <a:ext cx="10972800" cy="715962"/>
          </a:xfrm>
          <a:prstGeom prst="rect">
            <a:avLst/>
          </a:prstGeo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823211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2"/>
            <a:ext cx="4011085" cy="1162051"/>
          </a:xfrm>
          <a:prstGeom prst="rect">
            <a:avLst/>
          </a:prstGeom>
        </p:spPr>
        <p:txBody>
          <a:bodyPr anchor="b"/>
          <a:lstStyle>
            <a:lvl1pPr algn="l">
              <a:defRPr sz="2001"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273053"/>
            <a:ext cx="6815667" cy="5712882"/>
          </a:xfrm>
          <a:prstGeom prst="rect">
            <a:avLst/>
          </a:prstGeom>
        </p:spPr>
        <p:txBody>
          <a:bodyPr/>
          <a:lstStyle>
            <a:lvl1pPr>
              <a:defRPr sz="3202">
                <a:solidFill>
                  <a:schemeClr val="tx1"/>
                </a:solidFill>
              </a:defRPr>
            </a:lvl1pPr>
            <a:lvl2pPr>
              <a:defRPr sz="2803">
                <a:solidFill>
                  <a:schemeClr val="tx1"/>
                </a:solidFill>
              </a:defRPr>
            </a:lvl2pPr>
            <a:lvl3pPr>
              <a:defRPr sz="2403">
                <a:solidFill>
                  <a:schemeClr val="tx1"/>
                </a:solidFill>
              </a:defRPr>
            </a:lvl3pPr>
            <a:lvl4pPr>
              <a:defRPr sz="2001">
                <a:solidFill>
                  <a:schemeClr val="tx1"/>
                </a:solidFill>
              </a:defRPr>
            </a:lvl4pPr>
            <a:lvl5pPr>
              <a:defRPr sz="2001">
                <a:solidFill>
                  <a:schemeClr val="tx1"/>
                </a:solidFill>
              </a:defRPr>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5" cy="4550832"/>
          </a:xfrm>
          <a:prstGeom prst="rect">
            <a:avLst/>
          </a:prstGeom>
        </p:spPr>
        <p:txBody>
          <a:bodyPr/>
          <a:lstStyle>
            <a:lvl1pPr marL="0" indent="0">
              <a:buNone/>
              <a:defRPr sz="1401">
                <a:solidFill>
                  <a:schemeClr val="tx1"/>
                </a:solidFill>
              </a:defRPr>
            </a:lvl1pPr>
            <a:lvl2pPr marL="457615" indent="0">
              <a:buNone/>
              <a:defRPr sz="1202"/>
            </a:lvl2pPr>
            <a:lvl3pPr marL="915230" indent="0">
              <a:buNone/>
              <a:defRPr sz="1002"/>
            </a:lvl3pPr>
            <a:lvl4pPr marL="1372845" indent="0">
              <a:buNone/>
              <a:defRPr sz="902"/>
            </a:lvl4pPr>
            <a:lvl5pPr marL="1830460" indent="0">
              <a:buNone/>
              <a:defRPr sz="902"/>
            </a:lvl5pPr>
            <a:lvl6pPr marL="2288074" indent="0">
              <a:buNone/>
              <a:defRPr sz="902"/>
            </a:lvl6pPr>
            <a:lvl7pPr marL="2745689" indent="0">
              <a:buNone/>
              <a:defRPr sz="902"/>
            </a:lvl7pPr>
            <a:lvl8pPr marL="3203304" indent="0">
              <a:buNone/>
              <a:defRPr sz="902"/>
            </a:lvl8pPr>
            <a:lvl9pPr marL="3660919" indent="0">
              <a:buNone/>
              <a:defRPr sz="902"/>
            </a:lvl9pPr>
          </a:lstStyle>
          <a:p>
            <a:pPr lvl="0"/>
            <a:r>
              <a:rPr lang="en-US"/>
              <a:t>Click to edit Master text styles</a:t>
            </a:r>
          </a:p>
        </p:txBody>
      </p:sp>
    </p:spTree>
    <p:extLst>
      <p:ext uri="{BB962C8B-B14F-4D97-AF65-F5344CB8AC3E}">
        <p14:creationId xmlns:p14="http://schemas.microsoft.com/office/powerpoint/2010/main" val="2019083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62091B-64B0-4BE8-B141-866C453F036D}"/>
              </a:ext>
            </a:extLst>
          </p:cNvPr>
          <p:cNvSpPr>
            <a:spLocks noGrp="1"/>
          </p:cNvSpPr>
          <p:nvPr>
            <p:ph type="title"/>
          </p:nvPr>
        </p:nvSpPr>
        <p:spPr>
          <a:xfrm>
            <a:off x="609600" y="427040"/>
            <a:ext cx="10972800" cy="715962"/>
          </a:xfrm>
          <a:prstGeom prst="rect">
            <a:avLst/>
          </a:prstGeo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1653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EE8C-6CDD-4617-BA34-1466DF73E938}"/>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D5BE7475-5B63-4259-B8DC-835F0A7D7BB4}"/>
              </a:ext>
            </a:extLst>
          </p:cNvPr>
          <p:cNvSpPr>
            <a:spLocks noGrp="1"/>
          </p:cNvSpPr>
          <p:nvPr>
            <p:ph idx="1" hasCustomPrompt="1"/>
          </p:nvPr>
        </p:nvSpPr>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0050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208619"/>
            <a:ext cx="10363200" cy="1362075"/>
          </a:xfrm>
        </p:spPr>
        <p:txBody>
          <a:bodyPr anchor="t"/>
          <a:lstStyle>
            <a:lvl1pPr algn="l">
              <a:defRPr sz="5334"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708433"/>
            <a:ext cx="10363200" cy="1500187"/>
          </a:xfrm>
        </p:spPr>
        <p:txBody>
          <a:bodyPr anchor="b"/>
          <a:lstStyle>
            <a:lvl1pPr marL="0" indent="0">
              <a:buNone/>
              <a:defRPr sz="2667">
                <a:solidFill>
                  <a:schemeClr val="tx1"/>
                </a:solidFill>
              </a:defRPr>
            </a:lvl1pPr>
            <a:lvl2pPr marL="609584" indent="0">
              <a:buNone/>
              <a:defRPr sz="2400"/>
            </a:lvl2pPr>
            <a:lvl3pPr marL="1219169" indent="0">
              <a:buNone/>
              <a:defRPr sz="2133"/>
            </a:lvl3pPr>
            <a:lvl4pPr marL="1828752" indent="0">
              <a:buNone/>
              <a:defRPr sz="1866"/>
            </a:lvl4pPr>
            <a:lvl5pPr marL="2438337" indent="0">
              <a:buNone/>
              <a:defRPr sz="1866"/>
            </a:lvl5pPr>
            <a:lvl6pPr marL="3047921" indent="0">
              <a:buNone/>
              <a:defRPr sz="1866"/>
            </a:lvl6pPr>
            <a:lvl7pPr marL="3657506" indent="0">
              <a:buNone/>
              <a:defRPr sz="1866"/>
            </a:lvl7pPr>
            <a:lvl8pPr marL="4267089" indent="0">
              <a:buNone/>
              <a:defRPr sz="1866"/>
            </a:lvl8pPr>
            <a:lvl9pPr marL="4876674" indent="0">
              <a:buNone/>
              <a:defRPr sz="1866"/>
            </a:lvl9pPr>
          </a:lstStyle>
          <a:p>
            <a:pPr lvl="0"/>
            <a:r>
              <a:rPr lang="en-US"/>
              <a:t>Click to edit Master text styles</a:t>
            </a:r>
          </a:p>
        </p:txBody>
      </p:sp>
    </p:spTree>
    <p:extLst>
      <p:ext uri="{BB962C8B-B14F-4D97-AF65-F5344CB8AC3E}">
        <p14:creationId xmlns:p14="http://schemas.microsoft.com/office/powerpoint/2010/main" val="4288687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9082" y="1409486"/>
            <a:ext cx="5021157" cy="513084"/>
          </a:xfrm>
        </p:spPr>
        <p:txBody>
          <a:bodyPr anchor="b"/>
          <a:lstStyle>
            <a:lvl1pPr marL="0" indent="0">
              <a:buNone/>
              <a:defRPr sz="2667" b="1">
                <a:solidFill>
                  <a:schemeClr val="tx1"/>
                </a:solidFill>
              </a:defRPr>
            </a:lvl1pPr>
            <a:lvl2pPr marL="609584" indent="0">
              <a:buNone/>
              <a:defRPr sz="2667" b="1"/>
            </a:lvl2pPr>
            <a:lvl3pPr marL="1219169" indent="0">
              <a:buNone/>
              <a:defRPr sz="2400" b="1"/>
            </a:lvl3pPr>
            <a:lvl4pPr marL="1828752" indent="0">
              <a:buNone/>
              <a:defRPr sz="2133" b="1"/>
            </a:lvl4pPr>
            <a:lvl5pPr marL="2438337" indent="0">
              <a:buNone/>
              <a:defRPr sz="2133" b="1"/>
            </a:lvl5pPr>
            <a:lvl6pPr marL="3047921" indent="0">
              <a:buNone/>
              <a:defRPr sz="2133" b="1"/>
            </a:lvl6pPr>
            <a:lvl7pPr marL="3657506" indent="0">
              <a:buNone/>
              <a:defRPr sz="2133" b="1"/>
            </a:lvl7pPr>
            <a:lvl8pPr marL="4267089" indent="0">
              <a:buNone/>
              <a:defRPr sz="2133" b="1"/>
            </a:lvl8pPr>
            <a:lvl9pPr marL="4876674"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019199" y="1409485"/>
            <a:ext cx="5389034" cy="503825"/>
          </a:xfrm>
          <a:noFill/>
          <a:ln>
            <a:noFill/>
          </a:ln>
          <a:effectLst/>
        </p:spPr>
        <p:txBody>
          <a:bodyPr vert="horz" wrap="square" lIns="91440" tIns="45720" rIns="91440" bIns="45720" numCol="1" anchor="b" anchorCtr="0" compatLnSpc="1">
            <a:prstTxWarp prst="textNoShape">
              <a:avLst/>
            </a:prstTxWarp>
          </a:bodyPr>
          <a:lstStyle>
            <a:lvl1pPr marL="0" indent="0">
              <a:buNone/>
              <a:defRPr lang="en-US" sz="2667" b="1">
                <a:solidFill>
                  <a:schemeClr val="tx1"/>
                </a:solidFill>
              </a:defRPr>
            </a:lvl1pPr>
          </a:lstStyle>
          <a:p>
            <a:pPr marL="457189" lvl="0" indent="-457189"/>
            <a:r>
              <a:rPr lang="en-US"/>
              <a:t>Click to edit Master text styles</a:t>
            </a:r>
          </a:p>
        </p:txBody>
      </p:sp>
      <p:sp>
        <p:nvSpPr>
          <p:cNvPr id="6" name="Content Placeholder 5"/>
          <p:cNvSpPr>
            <a:spLocks noGrp="1"/>
          </p:cNvSpPr>
          <p:nvPr>
            <p:ph sz="quarter" idx="4"/>
          </p:nvPr>
        </p:nvSpPr>
        <p:spPr>
          <a:xfrm>
            <a:off x="6019199" y="1922568"/>
            <a:ext cx="5389034" cy="4045984"/>
          </a:xfrm>
          <a:noFill/>
          <a:ln>
            <a:noFill/>
          </a:ln>
          <a:effectLst/>
        </p:spPr>
        <p:txBody>
          <a:bodyPr vert="horz" wrap="square" lIns="91440" tIns="45720" rIns="91440" bIns="45720" numCol="1" anchor="t" anchorCtr="0" compatLnSpc="1">
            <a:prstTxWarp prst="textNoShape">
              <a:avLst/>
            </a:prstTxWarp>
          </a:bodyPr>
          <a:lstStyle>
            <a:lvl1pPr>
              <a:defRPr lang="en-US" sz="2400">
                <a:solidFill>
                  <a:schemeClr val="tx1"/>
                </a:solidFill>
              </a:defRPr>
            </a:lvl1pPr>
            <a:lvl2pPr>
              <a:defRPr lang="en-US" sz="2133">
                <a:solidFill>
                  <a:schemeClr val="tx1"/>
                </a:solidFill>
              </a:defRPr>
            </a:lvl2pPr>
            <a:lvl3pPr>
              <a:defRPr lang="en-US" sz="1600">
                <a:solidFill>
                  <a:schemeClr val="tx1"/>
                </a:solidFill>
              </a:defRPr>
            </a:lvl3pPr>
            <a:lvl4pPr>
              <a:defRPr lang="en-US" sz="1467">
                <a:solidFill>
                  <a:schemeClr val="tx1"/>
                </a:solidFill>
              </a:defRPr>
            </a:lvl4pPr>
            <a:lvl5pPr>
              <a:defRPr lang="en-US" sz="1467">
                <a:solidFill>
                  <a:schemeClr val="tx1"/>
                </a:solidFill>
              </a:defRPr>
            </a:lvl5pPr>
          </a:lstStyle>
          <a:p>
            <a:pPr lvl="0">
              <a:buClr>
                <a:srgbClr val="FFCD11"/>
              </a:buClr>
            </a:pPr>
            <a:r>
              <a:rPr lang="en-US"/>
              <a:t>Click to edit Master text styles</a:t>
            </a:r>
          </a:p>
          <a:p>
            <a:pPr lvl="1">
              <a:buClr>
                <a:srgbClr val="FFCD11"/>
              </a:buClr>
            </a:pPr>
            <a:r>
              <a:rPr lang="en-US"/>
              <a:t>Second level</a:t>
            </a:r>
          </a:p>
          <a:p>
            <a:pPr lvl="2">
              <a:buClr>
                <a:srgbClr val="FFCD11"/>
              </a:buClr>
            </a:pPr>
            <a:r>
              <a:rPr lang="en-US"/>
              <a:t>Third level</a:t>
            </a:r>
          </a:p>
          <a:p>
            <a:pPr lvl="3">
              <a:buClr>
                <a:srgbClr val="FFCD11"/>
              </a:buClr>
            </a:pPr>
            <a:r>
              <a:rPr lang="en-US"/>
              <a:t>Fourth level</a:t>
            </a:r>
          </a:p>
          <a:p>
            <a:pPr lvl="4">
              <a:buSzPct val="125000"/>
              <a:buFont typeface="Univers Condensed" panose="020B0506020202050204" pitchFamily="34" charset="0"/>
            </a:pPr>
            <a:r>
              <a:rPr lang="en-US"/>
              <a:t>Fifth level</a:t>
            </a:r>
          </a:p>
        </p:txBody>
      </p:sp>
      <p:sp>
        <p:nvSpPr>
          <p:cNvPr id="8" name="Content Placeholder 3">
            <a:extLst>
              <a:ext uri="{FF2B5EF4-FFF2-40B4-BE49-F238E27FC236}">
                <a16:creationId xmlns:a16="http://schemas.microsoft.com/office/drawing/2014/main" id="{37981D38-2C86-4680-9FED-27ADB6239AE8}"/>
              </a:ext>
            </a:extLst>
          </p:cNvPr>
          <p:cNvSpPr>
            <a:spLocks noGrp="1"/>
          </p:cNvSpPr>
          <p:nvPr>
            <p:ph sz="half" idx="10"/>
          </p:nvPr>
        </p:nvSpPr>
        <p:spPr>
          <a:xfrm>
            <a:off x="709084" y="1913308"/>
            <a:ext cx="5021157" cy="4055245"/>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lang="en-US" sz="2400">
                <a:solidFill>
                  <a:schemeClr val="tx1"/>
                </a:solidFill>
                <a:ea typeface="MS PGothic" panose="020B0600070205080204" pitchFamily="34" charset="-128"/>
                <a:cs typeface="+mn-cs"/>
              </a:defRPr>
            </a:lvl1pPr>
            <a:lvl2pPr>
              <a:defRPr lang="en-US" sz="2133">
                <a:solidFill>
                  <a:schemeClr val="tx1"/>
                </a:solidFill>
                <a:ea typeface="Arial" charset="0"/>
                <a:cs typeface="+mn-cs"/>
              </a:defRPr>
            </a:lvl2pPr>
            <a:lvl3pPr>
              <a:defRPr lang="en-US" sz="1600">
                <a:solidFill>
                  <a:schemeClr val="tx1"/>
                </a:solidFill>
                <a:ea typeface="Arial" charset="0"/>
                <a:cs typeface="+mn-cs"/>
              </a:defRPr>
            </a:lvl3pPr>
            <a:lvl4pPr>
              <a:defRPr lang="en-US" sz="1467">
                <a:solidFill>
                  <a:schemeClr val="tx1"/>
                </a:solidFill>
                <a:ea typeface="Arial" charset="0"/>
                <a:cs typeface="+mn-cs"/>
              </a:defRPr>
            </a:lvl4pPr>
            <a:lvl5pPr>
              <a:defRPr lang="en-US" sz="1467">
                <a:solidFill>
                  <a:schemeClr val="tx1"/>
                </a:solidFill>
                <a:ea typeface="Arial" charset="0"/>
                <a:cs typeface="+mn-cs"/>
              </a:defRPr>
            </a:lvl5pPr>
          </a:lstStyle>
          <a:p>
            <a:pPr marL="457189" lvl="0" indent="-457189" eaLnBrk="1" hangingPunct="1"/>
            <a:r>
              <a:rPr lang="en-US"/>
              <a:t>Click to edit Master text styles</a:t>
            </a:r>
          </a:p>
          <a:p>
            <a:pPr marL="990575" lvl="1" indent="-380990" eaLnBrk="1" hangingPunct="1"/>
            <a:r>
              <a:rPr lang="en-US"/>
              <a:t>Second level</a:t>
            </a:r>
          </a:p>
          <a:p>
            <a:pPr marL="1523961" lvl="2" indent="-304792" eaLnBrk="1" hangingPunct="1"/>
            <a:r>
              <a:rPr lang="en-US"/>
              <a:t>Third level</a:t>
            </a:r>
          </a:p>
          <a:p>
            <a:pPr marL="2133545" lvl="3" indent="-304792" eaLnBrk="1" hangingPunct="1"/>
            <a:r>
              <a:rPr lang="en-US"/>
              <a:t>Fourth level</a:t>
            </a:r>
          </a:p>
          <a:p>
            <a:pPr marL="2743130" lvl="4" indent="-304792" eaLnBrk="1" hangingPunct="1"/>
            <a:r>
              <a:rPr lang="en-US"/>
              <a:t>Fifth level</a:t>
            </a:r>
          </a:p>
        </p:txBody>
      </p:sp>
      <p:sp>
        <p:nvSpPr>
          <p:cNvPr id="9" name="Title 1">
            <a:extLst>
              <a:ext uri="{FF2B5EF4-FFF2-40B4-BE49-F238E27FC236}">
                <a16:creationId xmlns:a16="http://schemas.microsoft.com/office/drawing/2014/main" id="{3C31BFE9-A5C4-4ACE-AC70-B70A3DC3D5E5}"/>
              </a:ext>
            </a:extLst>
          </p:cNvPr>
          <p:cNvSpPr>
            <a:spLocks noGrp="1"/>
          </p:cNvSpPr>
          <p:nvPr>
            <p:ph type="title"/>
          </p:nvPr>
        </p:nvSpPr>
        <p:spPr>
          <a:xfrm>
            <a:off x="609600" y="427040"/>
            <a:ext cx="10972800" cy="715962"/>
          </a:xfrm>
          <a:prstGeom prst="rect">
            <a:avLst/>
          </a:prstGeo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925133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19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8"/>
          </a:xfrm>
        </p:spPr>
        <p:txBody>
          <a:bodyPr anchor="b"/>
          <a:lstStyle>
            <a:lvl1pPr algn="l">
              <a:defRPr sz="2667"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7">
                <a:solidFill>
                  <a:schemeClr val="tx1"/>
                </a:solidFill>
              </a:defRPr>
            </a:lvl1pPr>
            <a:lvl2pPr marL="609584" indent="0">
              <a:buNone/>
              <a:defRPr sz="3734"/>
            </a:lvl2pPr>
            <a:lvl3pPr marL="1219169" indent="0">
              <a:buNone/>
              <a:defRPr sz="3200"/>
            </a:lvl3pPr>
            <a:lvl4pPr marL="1828752" indent="0">
              <a:buNone/>
              <a:defRPr sz="2667"/>
            </a:lvl4pPr>
            <a:lvl5pPr marL="2438337" indent="0">
              <a:buNone/>
              <a:defRPr sz="2667"/>
            </a:lvl5pPr>
            <a:lvl6pPr marL="3047921" indent="0">
              <a:buNone/>
              <a:defRPr sz="2667"/>
            </a:lvl6pPr>
            <a:lvl7pPr marL="3657506" indent="0">
              <a:buNone/>
              <a:defRPr sz="2667"/>
            </a:lvl7pPr>
            <a:lvl8pPr marL="4267089" indent="0">
              <a:buNone/>
              <a:defRPr sz="2667"/>
            </a:lvl8pPr>
            <a:lvl9pPr marL="4876674"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8" y="5367341"/>
            <a:ext cx="7315200" cy="804861"/>
          </a:xfrm>
        </p:spPr>
        <p:txBody>
          <a:bodyPr/>
          <a:lstStyle>
            <a:lvl1pPr marL="0" indent="0">
              <a:buNone/>
              <a:defRPr sz="1866">
                <a:solidFill>
                  <a:schemeClr val="tx1"/>
                </a:solidFill>
              </a:defRPr>
            </a:lvl1pPr>
            <a:lvl2pPr marL="609584" indent="0">
              <a:buNone/>
              <a:defRPr sz="1600"/>
            </a:lvl2pPr>
            <a:lvl3pPr marL="1219169" indent="0">
              <a:buNone/>
              <a:defRPr sz="1333"/>
            </a:lvl3pPr>
            <a:lvl4pPr marL="1828752" indent="0">
              <a:buNone/>
              <a:defRPr sz="1200"/>
            </a:lvl4pPr>
            <a:lvl5pPr marL="2438337" indent="0">
              <a:buNone/>
              <a:defRPr sz="1200"/>
            </a:lvl5pPr>
            <a:lvl6pPr marL="3047921" indent="0">
              <a:buNone/>
              <a:defRPr sz="1200"/>
            </a:lvl6pPr>
            <a:lvl7pPr marL="3657506" indent="0">
              <a:buNone/>
              <a:defRPr sz="1200"/>
            </a:lvl7pPr>
            <a:lvl8pPr marL="4267089" indent="0">
              <a:buNone/>
              <a:defRPr sz="1200"/>
            </a:lvl8pPr>
            <a:lvl9pPr marL="4876674" indent="0">
              <a:buNone/>
              <a:defRPr sz="1200"/>
            </a:lvl9pPr>
          </a:lstStyle>
          <a:p>
            <a:pPr lvl="0"/>
            <a:r>
              <a:rPr lang="en-US"/>
              <a:t>Click to edit Master text styles</a:t>
            </a:r>
          </a:p>
        </p:txBody>
      </p:sp>
    </p:spTree>
    <p:extLst>
      <p:ext uri="{BB962C8B-B14F-4D97-AF65-F5344CB8AC3E}">
        <p14:creationId xmlns:p14="http://schemas.microsoft.com/office/powerpoint/2010/main" val="153355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il &amp; Gas—Content-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7F29CA-A34E-C74B-B7FC-12F5EDE38A47}"/>
              </a:ext>
            </a:extLst>
          </p:cNvPr>
          <p:cNvSpPr txBox="1"/>
          <p:nvPr userDrawn="1"/>
        </p:nvSpPr>
        <p:spPr>
          <a:xfrm>
            <a:off x="656964" y="6188208"/>
            <a:ext cx="6374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none" baseline="0">
                <a:solidFill>
                  <a:schemeClr val="tx1"/>
                </a:solidFill>
                <a:latin typeface="Arial Narrow" panose="020B0606020202030204" pitchFamily="34" charset="0"/>
                <a:cs typeface="Arial" panose="020B0604020202020204" pitchFamily="34" charset="0"/>
              </a:rPr>
              <a:t>Caterpillar Remanufacturing Division</a:t>
            </a:r>
            <a:endParaRPr lang="en-US" sz="1200" b="1" cap="all" baseline="0">
              <a:solidFill>
                <a:schemeClr val="tx1"/>
              </a:solidFill>
              <a:latin typeface="Arial Narrow" panose="020B0606020202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A2E754B-1CF9-D44F-A943-32D6E444CA6B}"/>
              </a:ext>
            </a:extLst>
          </p:cNvPr>
          <p:cNvSpPr/>
          <p:nvPr userDrawn="1"/>
        </p:nvSpPr>
        <p:spPr>
          <a:xfrm>
            <a:off x="0" y="0"/>
            <a:ext cx="12192000" cy="902677"/>
          </a:xfrm>
          <a:prstGeom prst="rect">
            <a:avLst/>
          </a:prstGeom>
          <a:solidFill>
            <a:srgbClr val="FFB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5CB6EB90-5D37-A944-AFB9-A53D25BE23F2}"/>
              </a:ext>
            </a:extLst>
          </p:cNvPr>
          <p:cNvSpPr>
            <a:spLocks noGrp="1"/>
          </p:cNvSpPr>
          <p:nvPr>
            <p:ph type="body" sz="quarter" idx="12" hasCustomPrompt="1"/>
          </p:nvPr>
        </p:nvSpPr>
        <p:spPr>
          <a:xfrm>
            <a:off x="596900" y="235252"/>
            <a:ext cx="11010900" cy="517364"/>
          </a:xfrm>
          <a:prstGeom prst="rect">
            <a:avLst/>
          </a:prstGeom>
        </p:spPr>
        <p:txBody>
          <a:bodyPr anchor="ctr">
            <a:normAutofit/>
          </a:bodyPr>
          <a:lstStyle>
            <a:lvl1pPr marL="0" indent="0">
              <a:buNone/>
              <a:defRPr sz="4000" b="1" i="0" cap="all" baseline="0">
                <a:solidFill>
                  <a:schemeClr val="tx1"/>
                </a:solidFill>
                <a:latin typeface="Arial Narrow" panose="020B0606020202030204" pitchFamily="34" charset="0"/>
                <a:cs typeface="Arial" panose="020B0604020202020204" pitchFamily="34" charset="0"/>
              </a:defRPr>
            </a:lvl1pPr>
          </a:lstStyle>
          <a:p>
            <a:pPr lvl="0"/>
            <a:r>
              <a:rPr lang="en-US"/>
              <a:t>Insert title</a:t>
            </a:r>
          </a:p>
        </p:txBody>
      </p:sp>
      <p:sp>
        <p:nvSpPr>
          <p:cNvPr id="14" name="Content Placeholder 2">
            <a:extLst>
              <a:ext uri="{FF2B5EF4-FFF2-40B4-BE49-F238E27FC236}">
                <a16:creationId xmlns:a16="http://schemas.microsoft.com/office/drawing/2014/main" id="{73574C5C-D07E-E545-8F77-04CCBD34EFCD}"/>
              </a:ext>
            </a:extLst>
          </p:cNvPr>
          <p:cNvSpPr>
            <a:spLocks noGrp="1"/>
          </p:cNvSpPr>
          <p:nvPr>
            <p:ph sz="quarter" idx="14" hasCustomPrompt="1"/>
          </p:nvPr>
        </p:nvSpPr>
        <p:spPr>
          <a:xfrm>
            <a:off x="596900" y="1162324"/>
            <a:ext cx="11010900" cy="4768038"/>
          </a:xfrm>
          <a:prstGeom prst="rect">
            <a:avLst/>
          </a:prstGeom>
        </p:spPr>
        <p:txBody>
          <a:bodyPr/>
          <a:lstStyle>
            <a:lvl1pPr marL="285750" indent="-285750">
              <a:buClr>
                <a:srgbClr val="FFBA11"/>
              </a:buClr>
              <a:buFont typeface="Arial" panose="020B0604020202020204" pitchFamily="34" charset="0"/>
              <a:buChar char="•"/>
              <a:defRPr sz="2400">
                <a:latin typeface="Arial Narrow" panose="020B0606020202030204" pitchFamily="34" charset="0"/>
                <a:cs typeface="Arial" panose="020B0604020202020204" pitchFamily="34" charset="0"/>
              </a:defRPr>
            </a:lvl1pPr>
            <a:lvl2pPr marL="742950" indent="-285750">
              <a:buClr>
                <a:srgbClr val="FFBA11"/>
              </a:buClr>
              <a:buFont typeface="Arial" panose="020B0604020202020204" pitchFamily="34" charset="0"/>
              <a:buChar char="•"/>
              <a:defRPr sz="2400">
                <a:latin typeface="Arial Narrow" panose="020B0606020202030204" pitchFamily="34" charset="0"/>
                <a:cs typeface="Arial" panose="020B0604020202020204" pitchFamily="34" charset="0"/>
              </a:defRPr>
            </a:lvl2pPr>
            <a:lvl3pPr marL="1200150" indent="-285750">
              <a:buClr>
                <a:srgbClr val="FFBA11"/>
              </a:buClr>
              <a:buFont typeface="Arial" panose="020B0604020202020204" pitchFamily="34" charset="0"/>
              <a:buChar char="•"/>
              <a:defRPr sz="2400">
                <a:latin typeface="Arial Narrow" panose="020B0606020202030204" pitchFamily="34" charset="0"/>
                <a:cs typeface="Arial" panose="020B0604020202020204" pitchFamily="34" charset="0"/>
              </a:defRPr>
            </a:lvl3pPr>
            <a:lvl4pPr marL="1657350" indent="-285750">
              <a:buClr>
                <a:srgbClr val="FFBA11"/>
              </a:buClr>
              <a:buFont typeface="Arial" panose="020B0604020202020204" pitchFamily="34" charset="0"/>
              <a:buChar char="•"/>
              <a:defRPr sz="2400">
                <a:latin typeface="Arial Narrow" panose="020B0606020202030204" pitchFamily="34" charset="0"/>
                <a:cs typeface="Arial" panose="020B0604020202020204" pitchFamily="34" charset="0"/>
              </a:defRPr>
            </a:lvl4pPr>
            <a:lvl5pPr marL="2114550" indent="-285750">
              <a:buClr>
                <a:srgbClr val="FFBA11"/>
              </a:buClr>
              <a:buFont typeface="Arial" panose="020B0604020202020204" pitchFamily="34" charset="0"/>
              <a:buChar char="•"/>
              <a:defRPr sz="2400">
                <a:latin typeface="Arial Narrow" panose="020B0606020202030204" pitchFamily="34" charset="0"/>
                <a:cs typeface="Arial" panose="020B0604020202020204" pitchFamily="34" charset="0"/>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34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22EB42-328D-EE41-84FE-AEABB938382B}"/>
              </a:ext>
            </a:extLst>
          </p:cNvPr>
          <p:cNvGrpSpPr/>
          <p:nvPr userDrawn="1"/>
        </p:nvGrpSpPr>
        <p:grpSpPr>
          <a:xfrm>
            <a:off x="1521840" y="1077212"/>
            <a:ext cx="9144000" cy="4437821"/>
            <a:chOff x="1521840" y="794529"/>
            <a:chExt cx="9144000" cy="4437821"/>
          </a:xfrm>
        </p:grpSpPr>
        <p:pic>
          <p:nvPicPr>
            <p:cNvPr id="4" name="Picture 3">
              <a:extLst>
                <a:ext uri="{FF2B5EF4-FFF2-40B4-BE49-F238E27FC236}">
                  <a16:creationId xmlns:a16="http://schemas.microsoft.com/office/drawing/2014/main" id="{C4109F76-577F-D742-95D1-581D6F2647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6476" y="794529"/>
              <a:ext cx="3754729" cy="4083878"/>
            </a:xfrm>
            <a:prstGeom prst="rect">
              <a:avLst/>
            </a:prstGeom>
          </p:spPr>
        </p:pic>
        <p:sp>
          <p:nvSpPr>
            <p:cNvPr id="5" name="TextBox 4">
              <a:extLst>
                <a:ext uri="{FF2B5EF4-FFF2-40B4-BE49-F238E27FC236}">
                  <a16:creationId xmlns:a16="http://schemas.microsoft.com/office/drawing/2014/main" id="{94BCF073-0116-FD47-A078-5AF9AF29BA96}"/>
                </a:ext>
              </a:extLst>
            </p:cNvPr>
            <p:cNvSpPr txBox="1"/>
            <p:nvPr/>
          </p:nvSpPr>
          <p:spPr>
            <a:xfrm>
              <a:off x="1521840" y="4524464"/>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a:latin typeface="Arial Narrow" panose="020B0606020202030204" pitchFamily="34" charset="0"/>
                </a:rPr>
                <a:t>QUESTIONS?</a:t>
              </a:r>
            </a:p>
          </p:txBody>
        </p:sp>
      </p:grpSp>
    </p:spTree>
    <p:extLst>
      <p:ext uri="{BB962C8B-B14F-4D97-AF65-F5344CB8AC3E}">
        <p14:creationId xmlns:p14="http://schemas.microsoft.com/office/powerpoint/2010/main" val="3504059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with Subhea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2800" b="1" i="0" baseline="0">
              <a:latin typeface="Arial Narrow" panose="020B0606020202030204" pitchFamily="34" charset="0"/>
              <a:ea typeface="+mj-ea"/>
              <a:cs typeface="+mj-cs"/>
              <a:sym typeface="Arial Narrow" panose="020B0606020202030204" pitchFamily="34" charset="0"/>
            </a:endParaRPr>
          </a:p>
        </p:txBody>
      </p:sp>
      <p:sp>
        <p:nvSpPr>
          <p:cNvPr id="3" name="Content Placeholder 2"/>
          <p:cNvSpPr>
            <a:spLocks noGrp="1"/>
          </p:cNvSpPr>
          <p:nvPr>
            <p:ph idx="1"/>
          </p:nvPr>
        </p:nvSpPr>
        <p:spPr/>
        <p:txBody>
          <a:bodyPr/>
          <a:lstStyle>
            <a:lvl2pPr marL="685766" indent="-228589">
              <a:buFont typeface="Arial Narrow" panose="020B0606020202030204" pitchFamily="34" charset="0"/>
              <a:buChar char="−"/>
              <a:defRPr/>
            </a:lvl2pPr>
            <a:lvl3pPr marL="1142942" indent="-228589">
              <a:buFont typeface="Wingdings" panose="05000000000000000000" pitchFamily="2" charset="2"/>
              <a:buChar char="§"/>
              <a:defRPr/>
            </a:lvl3pPr>
            <a:lvl4pPr marL="1600120" indent="-228589">
              <a:buFont typeface="Arial Narrow" panose="020B060602020203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09600" y="618335"/>
            <a:ext cx="9826488" cy="896031"/>
          </a:xfrm>
          <a:prstGeom prst="rect">
            <a:avLst/>
          </a:prstGeom>
        </p:spPr>
        <p:txBody>
          <a:bodyPr vert="horz" lIns="0" tIns="45720" rIns="91440" bIns="45720" rtlCol="0" anchor="t" anchorCtr="0">
            <a:noAutofit/>
          </a:bodyPr>
          <a:lstStyle/>
          <a:p>
            <a:r>
              <a:rPr lang="en-US"/>
              <a:t>Click to edit Master title style</a:t>
            </a:r>
          </a:p>
        </p:txBody>
      </p:sp>
      <p:sp>
        <p:nvSpPr>
          <p:cNvPr id="8" name="Text Placeholder 7"/>
          <p:cNvSpPr>
            <a:spLocks noGrp="1"/>
          </p:cNvSpPr>
          <p:nvPr>
            <p:ph type="body" sz="quarter" idx="13"/>
          </p:nvPr>
        </p:nvSpPr>
        <p:spPr>
          <a:xfrm>
            <a:off x="609600" y="1027395"/>
            <a:ext cx="10744200" cy="278572"/>
          </a:xfrm>
        </p:spPr>
        <p:txBody>
          <a:bodyPr>
            <a:noAutofit/>
          </a:bodyPr>
          <a:lstStyle>
            <a:lvl1pPr marL="0" indent="0">
              <a:buNone/>
              <a:defRPr sz="2000" i="1"/>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11" name="Slide Number Placeholder 12"/>
          <p:cNvSpPr>
            <a:spLocks noGrp="1"/>
          </p:cNvSpPr>
          <p:nvPr>
            <p:ph type="sldNum" sz="quarter" idx="4"/>
          </p:nvPr>
        </p:nvSpPr>
        <p:spPr>
          <a:xfrm>
            <a:off x="5858990" y="6498852"/>
            <a:ext cx="474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B927D46-BA5F-EA4F-8C2A-CB74310408C5}" type="slidenum">
              <a:rPr lang="en-US" smtClean="0"/>
              <a:pPr/>
              <a:t>‹#›</a:t>
            </a:fld>
            <a:endParaRPr lang="en-US"/>
          </a:p>
        </p:txBody>
      </p:sp>
    </p:spTree>
    <p:extLst>
      <p:ext uri="{BB962C8B-B14F-4D97-AF65-F5344CB8AC3E}">
        <p14:creationId xmlns:p14="http://schemas.microsoft.com/office/powerpoint/2010/main" val="39427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2" name="Object 1" hidden="1"/>
                      <p:cNvPicPr/>
                      <p:nvPr/>
                    </p:nvPicPr>
                    <p:blipFill>
                      <a:blip r:embed="rId5"/>
                      <a:stretch>
                        <a:fillRect/>
                      </a:stretch>
                    </p:blipFill>
                    <p:spPr>
                      <a:xfrm>
                        <a:off x="2119" y="2119"/>
                        <a:ext cx="2116" cy="2116"/>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2800" b="1" i="0" baseline="0">
              <a:latin typeface="Arial Narrow" panose="020B0606020202030204" pitchFamily="34" charset="0"/>
              <a:ea typeface="+mj-ea"/>
              <a:cs typeface="+mj-cs"/>
              <a:sym typeface="Arial Narrow" panose="020B0606020202030204" pitchFamily="34" charset="0"/>
            </a:endParaRPr>
          </a:p>
        </p:txBody>
      </p:sp>
      <p:sp>
        <p:nvSpPr>
          <p:cNvPr id="8" name="Title Placeholder 1"/>
          <p:cNvSpPr>
            <a:spLocks noGrp="1"/>
          </p:cNvSpPr>
          <p:nvPr>
            <p:ph type="title"/>
          </p:nvPr>
        </p:nvSpPr>
        <p:spPr>
          <a:xfrm>
            <a:off x="691377" y="470780"/>
            <a:ext cx="9826488" cy="896031"/>
          </a:xfrm>
          <a:prstGeom prst="rect">
            <a:avLst/>
          </a:prstGeom>
        </p:spPr>
        <p:txBody>
          <a:bodyPr vert="horz" lIns="0" tIns="45720" rIns="91440" bIns="45720" rtlCol="0" anchor="t" anchorCtr="0">
            <a:noAutofit/>
          </a:bodyPr>
          <a:lstStyle/>
          <a:p>
            <a:r>
              <a:rPr lang="en-US"/>
              <a:t>Click to edit Master title style</a:t>
            </a:r>
          </a:p>
        </p:txBody>
      </p:sp>
      <p:sp>
        <p:nvSpPr>
          <p:cNvPr id="4" name="Slide Number Placeholder 12"/>
          <p:cNvSpPr>
            <a:spLocks noGrp="1"/>
          </p:cNvSpPr>
          <p:nvPr>
            <p:ph type="sldNum" sz="quarter" idx="4"/>
          </p:nvPr>
        </p:nvSpPr>
        <p:spPr>
          <a:xfrm>
            <a:off x="5858990" y="6498852"/>
            <a:ext cx="474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B927D46-BA5F-EA4F-8C2A-CB74310408C5}" type="slidenum">
              <a:rPr lang="en-US" smtClean="0"/>
              <a:pPr/>
              <a:t>‹#›</a:t>
            </a:fld>
            <a:endParaRPr lang="en-US"/>
          </a:p>
        </p:txBody>
      </p:sp>
    </p:spTree>
    <p:extLst>
      <p:ext uri="{BB962C8B-B14F-4D97-AF65-F5344CB8AC3E}">
        <p14:creationId xmlns:p14="http://schemas.microsoft.com/office/powerpoint/2010/main" val="16979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CD8E-40A0-43DC-A5F9-F0FE2FB24E61}"/>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09970228-1591-4E0A-9579-3226483F8DDC}"/>
              </a:ext>
            </a:extLst>
          </p:cNvPr>
          <p:cNvSpPr>
            <a:spLocks noGrp="1"/>
          </p:cNvSpPr>
          <p:nvPr>
            <p:ph type="body" sz="quarter" idx="13"/>
          </p:nvPr>
        </p:nvSpPr>
        <p:spPr>
          <a:xfrm>
            <a:off x="838200" y="907652"/>
            <a:ext cx="10515600" cy="333319"/>
          </a:xfrm>
        </p:spPr>
        <p:txBody>
          <a:bodyPr>
            <a:noAutofit/>
          </a:bodyPr>
          <a:lstStyle>
            <a:lvl1pPr marL="0" indent="0">
              <a:buNone/>
              <a:defRPr sz="1998" i="1"/>
            </a:lvl1pPr>
            <a:lvl2pPr marL="456777" indent="0">
              <a:buNone/>
              <a:defRPr/>
            </a:lvl2pPr>
            <a:lvl3pPr marL="913554" indent="0">
              <a:buNone/>
              <a:defRPr/>
            </a:lvl3pPr>
            <a:lvl4pPr marL="1370331" indent="0">
              <a:buNone/>
              <a:defRPr/>
            </a:lvl4pPr>
            <a:lvl5pPr marL="1827108" indent="0">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7A25DBC-EC62-4126-B1E8-63505C9FA415}"/>
              </a:ext>
            </a:extLst>
          </p:cNvPr>
          <p:cNvSpPr>
            <a:spLocks noGrp="1"/>
          </p:cNvSpPr>
          <p:nvPr>
            <p:ph type="sldNum" sz="quarter" idx="12"/>
          </p:nvPr>
        </p:nvSpPr>
        <p:spPr>
          <a:xfrm>
            <a:off x="11598442" y="6356351"/>
            <a:ext cx="381001" cy="349250"/>
          </a:xfrm>
          <a:prstGeom prst="rect">
            <a:avLst/>
          </a:prstGeom>
        </p:spPr>
        <p:txBody>
          <a:bodyPr/>
          <a:lstStyle>
            <a:lvl1pPr algn="r">
              <a:defRPr sz="999"/>
            </a:lvl1pPr>
          </a:lstStyle>
          <a:p>
            <a:fld id="{55BC1C7E-7B59-4D86-B95E-3EFADE52B4B1}" type="slidenum">
              <a:rPr lang="en-US" smtClean="0"/>
              <a:pPr/>
              <a:t>‹#›</a:t>
            </a:fld>
            <a:endParaRPr lang="en-US"/>
          </a:p>
        </p:txBody>
      </p:sp>
    </p:spTree>
    <p:extLst>
      <p:ext uri="{BB962C8B-B14F-4D97-AF65-F5344CB8AC3E}">
        <p14:creationId xmlns:p14="http://schemas.microsoft.com/office/powerpoint/2010/main" val="41863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Font typeface="Arial Narrow" panose="020B0606020202030204" pitchFamily="34" charset="0"/>
              <a:buChar char="−"/>
              <a:defRPr/>
            </a:lvl2pPr>
            <a:lvl3pPr marL="1143000" indent="-228600">
              <a:buFont typeface="Wingdings" panose="05000000000000000000" pitchFamily="2" charset="2"/>
              <a:buChar char="§"/>
              <a:defRPr/>
            </a:lvl3pPr>
            <a:lvl4pPr marL="1600200" indent="-228600">
              <a:buFont typeface="Arial Narrow" panose="020B060602020203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609600" y="618333"/>
            <a:ext cx="10972800" cy="896030"/>
          </a:xfrm>
          <a:prstGeom prst="rect">
            <a:avLst/>
          </a:prstGeom>
        </p:spPr>
        <p:txBody>
          <a:bodyPr vert="horz" lIns="0" tIns="45720" rIns="91440" bIns="45720" rtlCol="0" anchor="t" anchorCtr="0">
            <a:noAutofit/>
          </a:bodyPr>
          <a:lstStyle/>
          <a:p>
            <a:r>
              <a:rPr lang="en-US"/>
              <a:t>Click to edit Master title style</a:t>
            </a:r>
          </a:p>
        </p:txBody>
      </p:sp>
    </p:spTree>
    <p:extLst>
      <p:ext uri="{BB962C8B-B14F-4D97-AF65-F5344CB8AC3E}">
        <p14:creationId xmlns:p14="http://schemas.microsoft.com/office/powerpoint/2010/main" val="2974035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71BB8-4799-468A-BB66-2347BCFF9CD4}"/>
              </a:ext>
            </a:extLst>
          </p:cNvPr>
          <p:cNvPicPr>
            <a:picLocks noChangeAspect="1"/>
          </p:cNvPicPr>
          <p:nvPr/>
        </p:nvPicPr>
        <p:blipFill rotWithShape="1">
          <a:blip r:embed="rId2">
            <a:extLst>
              <a:ext uri="{28A0092B-C50C-407E-A947-70E740481C1C}">
                <a14:useLocalDpi xmlns:a14="http://schemas.microsoft.com/office/drawing/2010/main" val="0"/>
              </a:ext>
            </a:extLst>
          </a:blip>
          <a:srcRect b="11269"/>
          <a:stretch/>
        </p:blipFill>
        <p:spPr>
          <a:xfrm>
            <a:off x="1" y="2"/>
            <a:ext cx="12192000" cy="6085211"/>
          </a:xfrm>
          <a:prstGeom prst="rect">
            <a:avLst/>
          </a:prstGeom>
        </p:spPr>
      </p:pic>
      <p:grpSp>
        <p:nvGrpSpPr>
          <p:cNvPr id="46" name="Group 45">
            <a:extLst>
              <a:ext uri="{FF2B5EF4-FFF2-40B4-BE49-F238E27FC236}">
                <a16:creationId xmlns:a16="http://schemas.microsoft.com/office/drawing/2014/main" id="{A28FA0D6-7173-42A5-8BCC-9FF89F97FD3D}"/>
              </a:ext>
            </a:extLst>
          </p:cNvPr>
          <p:cNvGrpSpPr/>
          <p:nvPr/>
        </p:nvGrpSpPr>
        <p:grpSpPr>
          <a:xfrm>
            <a:off x="1" y="1085963"/>
            <a:ext cx="6095367" cy="2468345"/>
            <a:chOff x="1" y="400161"/>
            <a:chExt cx="6095367" cy="2468345"/>
          </a:xfrm>
        </p:grpSpPr>
        <p:sp>
          <p:nvSpPr>
            <p:cNvPr id="42" name="Rectangle 41">
              <a:extLst>
                <a:ext uri="{FF2B5EF4-FFF2-40B4-BE49-F238E27FC236}">
                  <a16:creationId xmlns:a16="http://schemas.microsoft.com/office/drawing/2014/main" id="{AEA5BA80-39B0-490C-BBAF-DC7D80785182}"/>
                </a:ext>
              </a:extLst>
            </p:cNvPr>
            <p:cNvSpPr/>
            <p:nvPr userDrawn="1"/>
          </p:nvSpPr>
          <p:spPr>
            <a:xfrm rot="5400000">
              <a:off x="-1042828" y="1442990"/>
              <a:ext cx="2468345" cy="382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3" name="Rectangle 42">
              <a:extLst>
                <a:ext uri="{FF2B5EF4-FFF2-40B4-BE49-F238E27FC236}">
                  <a16:creationId xmlns:a16="http://schemas.microsoft.com/office/drawing/2014/main" id="{290A41BF-1951-4212-A5E7-5BEF20CFC8FF}"/>
                </a:ext>
              </a:extLst>
            </p:cNvPr>
            <p:cNvSpPr/>
            <p:nvPr userDrawn="1"/>
          </p:nvSpPr>
          <p:spPr>
            <a:xfrm rot="5400000">
              <a:off x="-277484" y="1442990"/>
              <a:ext cx="2468345" cy="382687"/>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4" name="Rectangle 43">
              <a:extLst>
                <a:ext uri="{FF2B5EF4-FFF2-40B4-BE49-F238E27FC236}">
                  <a16:creationId xmlns:a16="http://schemas.microsoft.com/office/drawing/2014/main" id="{9FDA3F3B-AC49-486C-B348-11B4CF2FDFBC}"/>
                </a:ext>
              </a:extLst>
            </p:cNvPr>
            <p:cNvSpPr/>
            <p:nvPr userDrawn="1"/>
          </p:nvSpPr>
          <p:spPr>
            <a:xfrm rot="5400000">
              <a:off x="-660158" y="1442990"/>
              <a:ext cx="2468345" cy="38268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45" name="Rectangle 44">
              <a:extLst>
                <a:ext uri="{FF2B5EF4-FFF2-40B4-BE49-F238E27FC236}">
                  <a16:creationId xmlns:a16="http://schemas.microsoft.com/office/drawing/2014/main" id="{AB4236AF-615C-445A-AAF5-444D27E63503}"/>
                </a:ext>
              </a:extLst>
            </p:cNvPr>
            <p:cNvSpPr/>
            <p:nvPr userDrawn="1"/>
          </p:nvSpPr>
          <p:spPr>
            <a:xfrm rot="5400000">
              <a:off x="2387511" y="-839350"/>
              <a:ext cx="2468345" cy="4947368"/>
            </a:xfrm>
            <a:prstGeom prst="rect">
              <a:avLst/>
            </a:prstGeom>
            <a:gradFill flip="none" rotWithShape="1">
              <a:gsLst>
                <a:gs pos="0">
                  <a:schemeClr val="accent4">
                    <a:lumMod val="0"/>
                    <a:lumOff val="100000"/>
                    <a:alpha val="0"/>
                  </a:schemeClr>
                </a:gs>
                <a:gs pos="60000">
                  <a:schemeClr val="tx1">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sp>
        <p:nvSpPr>
          <p:cNvPr id="3" name="Title 2">
            <a:extLst>
              <a:ext uri="{FF2B5EF4-FFF2-40B4-BE49-F238E27FC236}">
                <a16:creationId xmlns:a16="http://schemas.microsoft.com/office/drawing/2014/main" id="{5056398D-B144-475B-9C4B-5985B13E7542}"/>
              </a:ext>
            </a:extLst>
          </p:cNvPr>
          <p:cNvSpPr>
            <a:spLocks noGrp="1"/>
          </p:cNvSpPr>
          <p:nvPr>
            <p:ph type="title" hasCustomPrompt="1"/>
          </p:nvPr>
        </p:nvSpPr>
        <p:spPr>
          <a:xfrm>
            <a:off x="1147999" y="1085962"/>
            <a:ext cx="4101353" cy="2468345"/>
          </a:xfrm>
          <a:noFill/>
        </p:spPr>
        <p:txBody>
          <a:bodyPr anchor="ctr" anchorCtr="0">
            <a:normAutofit/>
          </a:bodyPr>
          <a:lstStyle>
            <a:lvl1pPr>
              <a:defRPr sz="3999" cap="all" baseline="0">
                <a:solidFill>
                  <a:schemeClr val="bg1"/>
                </a:solidFill>
              </a:defRPr>
            </a:lvl1pPr>
          </a:lstStyle>
          <a:p>
            <a:r>
              <a:rPr lang="en-US" dirty="0"/>
              <a:t>Double tap/Click to add title</a:t>
            </a:r>
            <a:endParaRPr lang="en-GB" dirty="0"/>
          </a:p>
        </p:txBody>
      </p:sp>
      <p:sp>
        <p:nvSpPr>
          <p:cNvPr id="13" name="Picture Placeholder 10">
            <a:extLst>
              <a:ext uri="{FF2B5EF4-FFF2-40B4-BE49-F238E27FC236}">
                <a16:creationId xmlns:a16="http://schemas.microsoft.com/office/drawing/2014/main" id="{8A940594-910F-47C5-9BB2-BF24433C440F}"/>
              </a:ext>
            </a:extLst>
          </p:cNvPr>
          <p:cNvSpPr>
            <a:spLocks noGrp="1"/>
          </p:cNvSpPr>
          <p:nvPr>
            <p:ph type="pic" sz="quarter" idx="12" hasCustomPrompt="1"/>
          </p:nvPr>
        </p:nvSpPr>
        <p:spPr>
          <a:xfrm>
            <a:off x="5976008" y="228600"/>
            <a:ext cx="6032218" cy="5616388"/>
          </a:xfrm>
        </p:spPr>
        <p:txBody>
          <a:bodyPr/>
          <a:lstStyle>
            <a:lvl1pPr marL="0" indent="0">
              <a:buNone/>
              <a:defRPr>
                <a:solidFill>
                  <a:schemeClr val="bg1"/>
                </a:solidFill>
              </a:defRPr>
            </a:lvl1pPr>
          </a:lstStyle>
          <a:p>
            <a:r>
              <a:rPr lang="en-GB" dirty="0"/>
              <a:t>Double tap/click icon to add picture</a:t>
            </a:r>
          </a:p>
        </p:txBody>
      </p:sp>
      <p:sp>
        <p:nvSpPr>
          <p:cNvPr id="47" name="Subtitle 2">
            <a:extLst>
              <a:ext uri="{FF2B5EF4-FFF2-40B4-BE49-F238E27FC236}">
                <a16:creationId xmlns:a16="http://schemas.microsoft.com/office/drawing/2014/main" id="{828F4E37-7842-49D1-AFB0-874F7B5F52EB}"/>
              </a:ext>
            </a:extLst>
          </p:cNvPr>
          <p:cNvSpPr>
            <a:spLocks noGrp="1"/>
          </p:cNvSpPr>
          <p:nvPr>
            <p:ph type="subTitle" idx="1" hasCustomPrompt="1"/>
          </p:nvPr>
        </p:nvSpPr>
        <p:spPr>
          <a:xfrm>
            <a:off x="1265965" y="4070653"/>
            <a:ext cx="3395683" cy="1160461"/>
          </a:xfrm>
          <a:noFill/>
        </p:spPr>
        <p:txBody>
          <a:bodyPr/>
          <a:lstStyle>
            <a:lvl1pPr marL="0" indent="0" algn="l">
              <a:buNone/>
              <a:defRPr sz="23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Double tap/click to add sub title</a:t>
            </a:r>
            <a:endParaRPr lang="en-GB" dirty="0"/>
          </a:p>
        </p:txBody>
      </p:sp>
    </p:spTree>
    <p:extLst>
      <p:ext uri="{BB962C8B-B14F-4D97-AF65-F5344CB8AC3E}">
        <p14:creationId xmlns:p14="http://schemas.microsoft.com/office/powerpoint/2010/main" val="42331498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61F539-9C90-43A0-A40B-93418340A8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65A923-786D-4093-B8E1-D28DFE05F0E3}"/>
              </a:ext>
            </a:extLst>
          </p:cNvPr>
          <p:cNvSpPr>
            <a:spLocks noGrp="1"/>
          </p:cNvSpPr>
          <p:nvPr userDrawn="1">
            <p:ph type="ctrTitle" hasCustomPrompt="1"/>
          </p:nvPr>
        </p:nvSpPr>
        <p:spPr>
          <a:xfrm>
            <a:off x="14956" y="415368"/>
            <a:ext cx="6296958" cy="1775292"/>
          </a:xfrm>
          <a:noFill/>
          <a:ln>
            <a:noFill/>
          </a:ln>
        </p:spPr>
        <p:txBody>
          <a:bodyPr anchor="ctr" anchorCtr="0">
            <a:normAutofit/>
          </a:bodyPr>
          <a:lstStyle>
            <a:lvl1pPr algn="l">
              <a:defRPr sz="5400" cap="all" baseline="0">
                <a:solidFill>
                  <a:schemeClr val="tx1"/>
                </a:solidFill>
              </a:defRPr>
            </a:lvl1pPr>
          </a:lstStyle>
          <a:p>
            <a:r>
              <a:rPr lang="en-US"/>
              <a:t>DOUBLE TAP/CLICK TO ADD TITLE</a:t>
            </a:r>
            <a:endParaRPr lang="en-GB"/>
          </a:p>
        </p:txBody>
      </p:sp>
      <p:sp>
        <p:nvSpPr>
          <p:cNvPr id="3" name="Subtitle 2">
            <a:extLst>
              <a:ext uri="{FF2B5EF4-FFF2-40B4-BE49-F238E27FC236}">
                <a16:creationId xmlns:a16="http://schemas.microsoft.com/office/drawing/2014/main" id="{A68B195F-5DFF-4A56-B4E4-00135C554E91}"/>
              </a:ext>
            </a:extLst>
          </p:cNvPr>
          <p:cNvSpPr>
            <a:spLocks noGrp="1"/>
          </p:cNvSpPr>
          <p:nvPr userDrawn="1">
            <p:ph type="subTitle" idx="1" hasCustomPrompt="1"/>
          </p:nvPr>
        </p:nvSpPr>
        <p:spPr>
          <a:xfrm>
            <a:off x="254686" y="2606028"/>
            <a:ext cx="6032140" cy="750549"/>
          </a:xfrm>
          <a:noFill/>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Double tap/click to add sub title</a:t>
            </a:r>
            <a:endParaRPr lang="en-GB"/>
          </a:p>
        </p:txBody>
      </p:sp>
      <p:sp>
        <p:nvSpPr>
          <p:cNvPr id="18" name="Rectangle 6">
            <a:extLst>
              <a:ext uri="{FF2B5EF4-FFF2-40B4-BE49-F238E27FC236}">
                <a16:creationId xmlns:a16="http://schemas.microsoft.com/office/drawing/2014/main" id="{BD023AB3-0C42-40E9-B9ED-B851CF1167CE}"/>
              </a:ext>
            </a:extLst>
          </p:cNvPr>
          <p:cNvSpPr>
            <a:spLocks noChangeArrowheads="1"/>
          </p:cNvSpPr>
          <p:nvPr userDrawn="1"/>
        </p:nvSpPr>
        <p:spPr bwMode="auto">
          <a:xfrm>
            <a:off x="4297109" y="6353065"/>
            <a:ext cx="3790604" cy="297118"/>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a:solidFill>
                  <a:schemeClr val="bg1"/>
                </a:solidFill>
                <a:latin typeface="Arial Narrow" panose="020B0606020202030204" pitchFamily="34" charset="0"/>
                <a:ea typeface="+mn-ea"/>
                <a:cs typeface="+mn-cs"/>
              </a:rPr>
              <a:t>© </a:t>
            </a:r>
            <a:r>
              <a:rPr lang="en-US" sz="1000" b="0" i="0" u="none" strike="noStrike" kern="1200" baseline="30000">
                <a:solidFill>
                  <a:schemeClr val="tx1"/>
                </a:solidFill>
                <a:latin typeface="Arial Narrow" panose="020B0606020202030204" pitchFamily="34" charset="0"/>
                <a:ea typeface="+mn-ea"/>
                <a:cs typeface="+mn-cs"/>
              </a:rPr>
              <a:t>© 2022 Caterpillar All Rights Reserved</a:t>
            </a:r>
            <a:endParaRPr lang="en-GB" sz="700" b="0">
              <a:solidFill>
                <a:schemeClr val="tx1"/>
              </a:solidFill>
              <a:latin typeface="Arial Narrow" pitchFamily="34" charset="0"/>
            </a:endParaRPr>
          </a:p>
        </p:txBody>
      </p:sp>
      <p:sp>
        <p:nvSpPr>
          <p:cNvPr id="6" name="TextBox 5">
            <a:extLst>
              <a:ext uri="{FF2B5EF4-FFF2-40B4-BE49-F238E27FC236}">
                <a16:creationId xmlns:a16="http://schemas.microsoft.com/office/drawing/2014/main" id="{74EEDD2E-FEA2-4D98-835E-2734CC52316A}"/>
              </a:ext>
            </a:extLst>
          </p:cNvPr>
          <p:cNvSpPr txBox="1"/>
          <p:nvPr userDrawn="1"/>
        </p:nvSpPr>
        <p:spPr>
          <a:xfrm>
            <a:off x="323528" y="5682640"/>
            <a:ext cx="3254829" cy="369332"/>
          </a:xfrm>
          <a:prstGeom prst="rect">
            <a:avLst/>
          </a:prstGeom>
          <a:noFill/>
        </p:spPr>
        <p:txBody>
          <a:bodyPr wrap="square" rtlCol="0">
            <a:spAutoFit/>
          </a:bodyPr>
          <a:lstStyle/>
          <a:p>
            <a:r>
              <a:rPr lang="en-GB">
                <a:solidFill>
                  <a:schemeClr val="bg1"/>
                </a:solidFill>
              </a:rPr>
              <a:t>Industrial Power Systems Division</a:t>
            </a:r>
          </a:p>
        </p:txBody>
      </p:sp>
      <p:pic>
        <p:nvPicPr>
          <p:cNvPr id="13" name="Picture 12">
            <a:extLst>
              <a:ext uri="{FF2B5EF4-FFF2-40B4-BE49-F238E27FC236}">
                <a16:creationId xmlns:a16="http://schemas.microsoft.com/office/drawing/2014/main" id="{03A5E892-9014-4006-8A42-B60F2478D5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4079" y="6448311"/>
            <a:ext cx="1553765" cy="239970"/>
          </a:xfrm>
          <a:prstGeom prst="rect">
            <a:avLst/>
          </a:prstGeom>
        </p:spPr>
      </p:pic>
      <p:sp>
        <p:nvSpPr>
          <p:cNvPr id="10" name="TextBox 4">
            <a:extLst>
              <a:ext uri="{FF2B5EF4-FFF2-40B4-BE49-F238E27FC236}">
                <a16:creationId xmlns:a16="http://schemas.microsoft.com/office/drawing/2014/main" id="{48A2F44E-7040-4312-991F-40E3D69A5EBF}"/>
              </a:ext>
            </a:extLst>
          </p:cNvPr>
          <p:cNvSpPr txBox="1"/>
          <p:nvPr userDrawn="1"/>
        </p:nvSpPr>
        <p:spPr>
          <a:xfrm>
            <a:off x="158212" y="6126963"/>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a:solidFill>
                  <a:schemeClr val="tx1"/>
                </a:solidFill>
                <a:effectLst/>
                <a:latin typeface="+mn-lt"/>
                <a:ea typeface="+mn-ea"/>
                <a:cs typeface="+mn-cs"/>
              </a:rPr>
              <a:t>© 2022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a:latin typeface="+mn-lt"/>
            </a:endParaRPr>
          </a:p>
        </p:txBody>
      </p:sp>
    </p:spTree>
    <p:extLst>
      <p:ext uri="{BB962C8B-B14F-4D97-AF65-F5344CB8AC3E}">
        <p14:creationId xmlns:p14="http://schemas.microsoft.com/office/powerpoint/2010/main" val="2814440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EE8C-6CDD-4617-BA34-1466DF73E938}"/>
              </a:ext>
            </a:extLst>
          </p:cNvPr>
          <p:cNvSpPr>
            <a:spLocks noGrp="1"/>
          </p:cNvSpPr>
          <p:nvPr>
            <p:ph type="title" hasCustomPrompt="1"/>
          </p:nvPr>
        </p:nvSpPr>
        <p:spPr/>
        <p:txBody>
          <a:bodyPr/>
          <a:lstStyle>
            <a:lvl1pPr>
              <a:defRPr/>
            </a:lvl1pPr>
          </a:lstStyle>
          <a:p>
            <a:r>
              <a:rPr lang="en-US"/>
              <a:t>Double tap/click to add title</a:t>
            </a:r>
            <a:endParaRPr lang="en-GB"/>
          </a:p>
        </p:txBody>
      </p:sp>
      <p:sp>
        <p:nvSpPr>
          <p:cNvPr id="3" name="Content Placeholder 2">
            <a:extLst>
              <a:ext uri="{FF2B5EF4-FFF2-40B4-BE49-F238E27FC236}">
                <a16:creationId xmlns:a16="http://schemas.microsoft.com/office/drawing/2014/main" id="{D5BE7475-5B63-4259-B8DC-835F0A7D7BB4}"/>
              </a:ext>
            </a:extLst>
          </p:cNvPr>
          <p:cNvSpPr>
            <a:spLocks noGrp="1"/>
          </p:cNvSpPr>
          <p:nvPr>
            <p:ph idx="1" hasCustomPrompt="1"/>
          </p:nvPr>
        </p:nvSpPr>
        <p:spPr/>
        <p:txBody>
          <a:bodyPr/>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8653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71BB8-4799-468A-BB66-2347BCFF9C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269"/>
          <a:stretch/>
        </p:blipFill>
        <p:spPr>
          <a:xfrm>
            <a:off x="0" y="1"/>
            <a:ext cx="12192000" cy="5844988"/>
          </a:xfrm>
          <a:prstGeom prst="rect">
            <a:avLst/>
          </a:prstGeom>
        </p:spPr>
      </p:pic>
      <p:grpSp>
        <p:nvGrpSpPr>
          <p:cNvPr id="46" name="Group 45">
            <a:extLst>
              <a:ext uri="{FF2B5EF4-FFF2-40B4-BE49-F238E27FC236}">
                <a16:creationId xmlns:a16="http://schemas.microsoft.com/office/drawing/2014/main" id="{A28FA0D6-7173-42A5-8BCC-9FF89F97FD3D}"/>
              </a:ext>
            </a:extLst>
          </p:cNvPr>
          <p:cNvGrpSpPr/>
          <p:nvPr userDrawn="1"/>
        </p:nvGrpSpPr>
        <p:grpSpPr>
          <a:xfrm>
            <a:off x="1" y="1085961"/>
            <a:ext cx="6095367" cy="2468345"/>
            <a:chOff x="1" y="400161"/>
            <a:chExt cx="6095367" cy="2468345"/>
          </a:xfrm>
        </p:grpSpPr>
        <p:sp>
          <p:nvSpPr>
            <p:cNvPr id="42" name="Rectangle 41">
              <a:extLst>
                <a:ext uri="{FF2B5EF4-FFF2-40B4-BE49-F238E27FC236}">
                  <a16:creationId xmlns:a16="http://schemas.microsoft.com/office/drawing/2014/main" id="{AEA5BA80-39B0-490C-BBAF-DC7D80785182}"/>
                </a:ext>
              </a:extLst>
            </p:cNvPr>
            <p:cNvSpPr/>
            <p:nvPr userDrawn="1"/>
          </p:nvSpPr>
          <p:spPr>
            <a:xfrm rot="5400000">
              <a:off x="-1042828" y="1442990"/>
              <a:ext cx="2468345" cy="382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90A41BF-1951-4212-A5E7-5BEF20CFC8FF}"/>
                </a:ext>
              </a:extLst>
            </p:cNvPr>
            <p:cNvSpPr/>
            <p:nvPr userDrawn="1"/>
          </p:nvSpPr>
          <p:spPr>
            <a:xfrm rot="5400000">
              <a:off x="-277484" y="1442990"/>
              <a:ext cx="2468345" cy="382687"/>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FDA3F3B-AC49-486C-B348-11B4CF2FDFBC}"/>
                </a:ext>
              </a:extLst>
            </p:cNvPr>
            <p:cNvSpPr/>
            <p:nvPr userDrawn="1"/>
          </p:nvSpPr>
          <p:spPr>
            <a:xfrm rot="5400000">
              <a:off x="-660158" y="1442990"/>
              <a:ext cx="2468345" cy="38268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AB4236AF-615C-445A-AAF5-444D27E63503}"/>
                </a:ext>
              </a:extLst>
            </p:cNvPr>
            <p:cNvSpPr/>
            <p:nvPr userDrawn="1"/>
          </p:nvSpPr>
          <p:spPr>
            <a:xfrm rot="5400000">
              <a:off x="2387511" y="-839350"/>
              <a:ext cx="2468345" cy="4947368"/>
            </a:xfrm>
            <a:prstGeom prst="rect">
              <a:avLst/>
            </a:prstGeom>
            <a:gradFill flip="none" rotWithShape="1">
              <a:gsLst>
                <a:gs pos="0">
                  <a:schemeClr val="accent4">
                    <a:lumMod val="0"/>
                    <a:lumOff val="100000"/>
                    <a:alpha val="0"/>
                  </a:schemeClr>
                </a:gs>
                <a:gs pos="60000">
                  <a:schemeClr val="tx1">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5056398D-B144-475B-9C4B-5985B13E7542}"/>
              </a:ext>
            </a:extLst>
          </p:cNvPr>
          <p:cNvSpPr>
            <a:spLocks noGrp="1"/>
          </p:cNvSpPr>
          <p:nvPr userDrawn="1">
            <p:ph type="title" hasCustomPrompt="1"/>
          </p:nvPr>
        </p:nvSpPr>
        <p:spPr>
          <a:xfrm>
            <a:off x="1147998" y="1085960"/>
            <a:ext cx="5268369" cy="2468345"/>
          </a:xfrm>
          <a:noFill/>
        </p:spPr>
        <p:txBody>
          <a:bodyPr anchor="ctr" anchorCtr="0">
            <a:normAutofit/>
          </a:bodyPr>
          <a:lstStyle>
            <a:lvl1pPr>
              <a:defRPr sz="4000" cap="all" baseline="0">
                <a:solidFill>
                  <a:schemeClr val="bg1"/>
                </a:solidFill>
              </a:defRPr>
            </a:lvl1pPr>
          </a:lstStyle>
          <a:p>
            <a:r>
              <a:rPr lang="en-US"/>
              <a:t>Double tap/Click to add title</a:t>
            </a:r>
            <a:endParaRPr lang="en-GB"/>
          </a:p>
        </p:txBody>
      </p:sp>
      <p:sp>
        <p:nvSpPr>
          <p:cNvPr id="13" name="Picture Placeholder 10">
            <a:extLst>
              <a:ext uri="{FF2B5EF4-FFF2-40B4-BE49-F238E27FC236}">
                <a16:creationId xmlns:a16="http://schemas.microsoft.com/office/drawing/2014/main" id="{8A940594-910F-47C5-9BB2-BF24433C440F}"/>
              </a:ext>
            </a:extLst>
          </p:cNvPr>
          <p:cNvSpPr>
            <a:spLocks noGrp="1"/>
          </p:cNvSpPr>
          <p:nvPr userDrawn="1">
            <p:ph type="pic" sz="quarter" idx="12" hasCustomPrompt="1"/>
          </p:nvPr>
        </p:nvSpPr>
        <p:spPr>
          <a:xfrm>
            <a:off x="6591432" y="451759"/>
            <a:ext cx="5425503" cy="5051496"/>
          </a:xfrm>
        </p:spPr>
        <p:txBody>
          <a:bodyPr/>
          <a:lstStyle>
            <a:lvl1pPr marL="0" indent="0">
              <a:buNone/>
              <a:defRPr>
                <a:solidFill>
                  <a:schemeClr val="bg1"/>
                </a:solidFill>
              </a:defRPr>
            </a:lvl1pPr>
          </a:lstStyle>
          <a:p>
            <a:r>
              <a:rPr lang="en-GB"/>
              <a:t>Double tap/click icon to add picture</a:t>
            </a:r>
          </a:p>
        </p:txBody>
      </p:sp>
      <p:sp>
        <p:nvSpPr>
          <p:cNvPr id="47" name="Subtitle 2">
            <a:extLst>
              <a:ext uri="{FF2B5EF4-FFF2-40B4-BE49-F238E27FC236}">
                <a16:creationId xmlns:a16="http://schemas.microsoft.com/office/drawing/2014/main" id="{828F4E37-7842-49D1-AFB0-874F7B5F52EB}"/>
              </a:ext>
            </a:extLst>
          </p:cNvPr>
          <p:cNvSpPr>
            <a:spLocks noGrp="1"/>
          </p:cNvSpPr>
          <p:nvPr>
            <p:ph type="subTitle" idx="1" hasCustomPrompt="1"/>
          </p:nvPr>
        </p:nvSpPr>
        <p:spPr>
          <a:xfrm>
            <a:off x="1265964" y="4070651"/>
            <a:ext cx="3395683" cy="1160461"/>
          </a:xfrm>
          <a:noFill/>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Double tap/click to add sub title</a:t>
            </a:r>
            <a:endParaRPr lang="en-GB"/>
          </a:p>
        </p:txBody>
      </p:sp>
    </p:spTree>
    <p:extLst>
      <p:ext uri="{BB962C8B-B14F-4D97-AF65-F5344CB8AC3E}">
        <p14:creationId xmlns:p14="http://schemas.microsoft.com/office/powerpoint/2010/main" val="227331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2207-37B7-49FA-8F71-D98FBB5E787B}"/>
              </a:ext>
            </a:extLst>
          </p:cNvPr>
          <p:cNvSpPr>
            <a:spLocks noGrp="1"/>
          </p:cNvSpPr>
          <p:nvPr>
            <p:ph type="title" hasCustomPrompt="1"/>
          </p:nvPr>
        </p:nvSpPr>
        <p:spPr/>
        <p:txBody>
          <a:bodyPr/>
          <a:lstStyle>
            <a:lvl1pPr>
              <a:defRPr/>
            </a:lvl1pPr>
          </a:lstStyle>
          <a:p>
            <a:r>
              <a:rPr lang="en-US"/>
              <a:t>Double tap/click to add title</a:t>
            </a:r>
            <a:endParaRPr lang="en-GB"/>
          </a:p>
        </p:txBody>
      </p:sp>
      <p:sp>
        <p:nvSpPr>
          <p:cNvPr id="3" name="Content Placeholder 2">
            <a:extLst>
              <a:ext uri="{FF2B5EF4-FFF2-40B4-BE49-F238E27FC236}">
                <a16:creationId xmlns:a16="http://schemas.microsoft.com/office/drawing/2014/main" id="{B30AA3DC-40D5-48DA-8186-23BCA85D7A59}"/>
              </a:ext>
            </a:extLst>
          </p:cNvPr>
          <p:cNvSpPr>
            <a:spLocks noGrp="1"/>
          </p:cNvSpPr>
          <p:nvPr>
            <p:ph sz="half" idx="1" hasCustomPrompt="1"/>
          </p:nvPr>
        </p:nvSpPr>
        <p:spPr>
          <a:xfrm>
            <a:off x="283029" y="900000"/>
            <a:ext cx="5677972" cy="4923178"/>
          </a:xfrm>
        </p:spPr>
        <p:txBody>
          <a:bodyPr/>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08B977-1577-4E10-9A65-0F53255011CC}"/>
              </a:ext>
            </a:extLst>
          </p:cNvPr>
          <p:cNvSpPr>
            <a:spLocks noGrp="1"/>
          </p:cNvSpPr>
          <p:nvPr>
            <p:ph sz="half" idx="2" hasCustomPrompt="1"/>
          </p:nvPr>
        </p:nvSpPr>
        <p:spPr>
          <a:xfrm>
            <a:off x="6231000" y="900000"/>
            <a:ext cx="5690419" cy="4923178"/>
          </a:xfrm>
        </p:spPr>
        <p:txBody>
          <a:bodyPr/>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34664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D0C065-DF47-428E-83D6-1807641E926D}"/>
              </a:ext>
            </a:extLst>
          </p:cNvPr>
          <p:cNvSpPr>
            <a:spLocks noGrp="1"/>
          </p:cNvSpPr>
          <p:nvPr>
            <p:ph type="body" idx="1" hasCustomPrompt="1"/>
          </p:nvPr>
        </p:nvSpPr>
        <p:spPr>
          <a:xfrm>
            <a:off x="272143" y="900000"/>
            <a:ext cx="5688857" cy="52603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Double tap/click to add title</a:t>
            </a:r>
          </a:p>
        </p:txBody>
      </p:sp>
      <p:sp>
        <p:nvSpPr>
          <p:cNvPr id="4" name="Content Placeholder 3">
            <a:extLst>
              <a:ext uri="{FF2B5EF4-FFF2-40B4-BE49-F238E27FC236}">
                <a16:creationId xmlns:a16="http://schemas.microsoft.com/office/drawing/2014/main" id="{603DFDD1-2A5D-4C3F-A094-1EE0A2637FFA}"/>
              </a:ext>
            </a:extLst>
          </p:cNvPr>
          <p:cNvSpPr>
            <a:spLocks noGrp="1"/>
          </p:cNvSpPr>
          <p:nvPr>
            <p:ph sz="half" idx="2" hasCustomPrompt="1"/>
          </p:nvPr>
        </p:nvSpPr>
        <p:spPr>
          <a:xfrm>
            <a:off x="272143" y="1696030"/>
            <a:ext cx="5694783" cy="4105708"/>
          </a:xfrm>
        </p:spPr>
        <p:txBody>
          <a:bodyPr/>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0B1BBA-5485-4310-8E97-A182D24F2897}"/>
              </a:ext>
            </a:extLst>
          </p:cNvPr>
          <p:cNvSpPr>
            <a:spLocks noGrp="1"/>
          </p:cNvSpPr>
          <p:nvPr>
            <p:ph type="body" sz="quarter" idx="3" hasCustomPrompt="1"/>
          </p:nvPr>
        </p:nvSpPr>
        <p:spPr>
          <a:xfrm>
            <a:off x="6231001" y="900000"/>
            <a:ext cx="5683852" cy="52603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Double tap/click to add title</a:t>
            </a:r>
          </a:p>
        </p:txBody>
      </p:sp>
      <p:sp>
        <p:nvSpPr>
          <p:cNvPr id="6" name="Content Placeholder 5">
            <a:extLst>
              <a:ext uri="{FF2B5EF4-FFF2-40B4-BE49-F238E27FC236}">
                <a16:creationId xmlns:a16="http://schemas.microsoft.com/office/drawing/2014/main" id="{1984A6F4-806C-4203-8EB0-1D2AED48398D}"/>
              </a:ext>
            </a:extLst>
          </p:cNvPr>
          <p:cNvSpPr>
            <a:spLocks noGrp="1"/>
          </p:cNvSpPr>
          <p:nvPr>
            <p:ph sz="quarter" idx="4" hasCustomPrompt="1"/>
          </p:nvPr>
        </p:nvSpPr>
        <p:spPr>
          <a:xfrm>
            <a:off x="6231001" y="1696029"/>
            <a:ext cx="5683852" cy="4110803"/>
          </a:xfrm>
        </p:spPr>
        <p:txBody>
          <a:bodyPr/>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F2BDBCB8-5FCB-47D4-859E-2C42C3F4F016}"/>
              </a:ext>
            </a:extLst>
          </p:cNvPr>
          <p:cNvSpPr>
            <a:spLocks noGrp="1"/>
          </p:cNvSpPr>
          <p:nvPr>
            <p:ph type="title" hasCustomPrompt="1"/>
          </p:nvPr>
        </p:nvSpPr>
        <p:spPr/>
        <p:txBody>
          <a:bodyPr/>
          <a:lstStyle>
            <a:lvl1pPr>
              <a:defRPr/>
            </a:lvl1pPr>
          </a:lstStyle>
          <a:p>
            <a:pPr lvl="0"/>
            <a:r>
              <a:rPr lang="en-US"/>
              <a:t>Double tap/click to add title</a:t>
            </a:r>
          </a:p>
        </p:txBody>
      </p:sp>
    </p:spTree>
    <p:extLst>
      <p:ext uri="{BB962C8B-B14F-4D97-AF65-F5344CB8AC3E}">
        <p14:creationId xmlns:p14="http://schemas.microsoft.com/office/powerpoint/2010/main" val="2870549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36A7-58AD-4615-9B73-B1B34FD98D3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06994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890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5C65-3008-4769-8B5A-F9CDC9104F05}"/>
              </a:ext>
            </a:extLst>
          </p:cNvPr>
          <p:cNvSpPr>
            <a:spLocks noGrp="1"/>
          </p:cNvSpPr>
          <p:nvPr>
            <p:ph type="title" hasCustomPrompt="1"/>
          </p:nvPr>
        </p:nvSpPr>
        <p:spPr>
          <a:xfrm>
            <a:off x="268287" y="270000"/>
            <a:ext cx="4652055" cy="1080000"/>
          </a:xfrm>
        </p:spPr>
        <p:txBody>
          <a:bodyPr anchor="ctr"/>
          <a:lstStyle>
            <a:lvl1pPr>
              <a:defRPr sz="3200"/>
            </a:lvl1pPr>
          </a:lstStyle>
          <a:p>
            <a:r>
              <a:rPr lang="en-US"/>
              <a:t>Double tap/click to add title</a:t>
            </a:r>
            <a:endParaRPr lang="en-GB"/>
          </a:p>
        </p:txBody>
      </p:sp>
      <p:sp>
        <p:nvSpPr>
          <p:cNvPr id="3" name="Content Placeholder 2">
            <a:extLst>
              <a:ext uri="{FF2B5EF4-FFF2-40B4-BE49-F238E27FC236}">
                <a16:creationId xmlns:a16="http://schemas.microsoft.com/office/drawing/2014/main" id="{8B7A5F7D-E1DC-43C7-A9D8-877F83C8AC47}"/>
              </a:ext>
            </a:extLst>
          </p:cNvPr>
          <p:cNvSpPr>
            <a:spLocks noGrp="1"/>
          </p:cNvSpPr>
          <p:nvPr>
            <p:ph idx="1" hasCustomPrompt="1"/>
          </p:nvPr>
        </p:nvSpPr>
        <p:spPr>
          <a:xfrm>
            <a:off x="5190343" y="270000"/>
            <a:ext cx="6731102" cy="55484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0FB532-4C41-4C52-8037-35AD9E551E58}"/>
              </a:ext>
            </a:extLst>
          </p:cNvPr>
          <p:cNvSpPr>
            <a:spLocks noGrp="1"/>
          </p:cNvSpPr>
          <p:nvPr>
            <p:ph type="body" sz="half" idx="2" hasCustomPrompt="1"/>
          </p:nvPr>
        </p:nvSpPr>
        <p:spPr>
          <a:xfrm>
            <a:off x="268288" y="1625085"/>
            <a:ext cx="4652056" cy="41933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Double tap/click to add text</a:t>
            </a:r>
          </a:p>
        </p:txBody>
      </p:sp>
    </p:spTree>
    <p:extLst>
      <p:ext uri="{BB962C8B-B14F-4D97-AF65-F5344CB8AC3E}">
        <p14:creationId xmlns:p14="http://schemas.microsoft.com/office/powerpoint/2010/main" val="2286570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3B36411-5253-4313-B367-55E9BF8006AF}"/>
              </a:ext>
            </a:extLst>
          </p:cNvPr>
          <p:cNvSpPr>
            <a:spLocks noGrp="1"/>
          </p:cNvSpPr>
          <p:nvPr>
            <p:ph type="pic" idx="1" hasCustomPrompt="1"/>
          </p:nvPr>
        </p:nvSpPr>
        <p:spPr>
          <a:xfrm>
            <a:off x="5190343" y="265894"/>
            <a:ext cx="6729514" cy="55416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Double tap/click to add picture</a:t>
            </a:r>
          </a:p>
        </p:txBody>
      </p:sp>
      <p:sp>
        <p:nvSpPr>
          <p:cNvPr id="4" name="Text Placeholder 3">
            <a:extLst>
              <a:ext uri="{FF2B5EF4-FFF2-40B4-BE49-F238E27FC236}">
                <a16:creationId xmlns:a16="http://schemas.microsoft.com/office/drawing/2014/main" id="{798020FF-3EE4-42E8-B698-A3A31BCA901C}"/>
              </a:ext>
            </a:extLst>
          </p:cNvPr>
          <p:cNvSpPr>
            <a:spLocks noGrp="1"/>
          </p:cNvSpPr>
          <p:nvPr>
            <p:ph type="body" sz="half" idx="2" hasCustomPrompt="1"/>
          </p:nvPr>
        </p:nvSpPr>
        <p:spPr>
          <a:xfrm>
            <a:off x="272143" y="1597026"/>
            <a:ext cx="4648200" cy="42105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Double tap/click to add text</a:t>
            </a:r>
          </a:p>
        </p:txBody>
      </p:sp>
      <p:sp>
        <p:nvSpPr>
          <p:cNvPr id="9" name="Title 8">
            <a:extLst>
              <a:ext uri="{FF2B5EF4-FFF2-40B4-BE49-F238E27FC236}">
                <a16:creationId xmlns:a16="http://schemas.microsoft.com/office/drawing/2014/main" id="{93FB16F6-8822-4511-A27C-1EBBF7942A30}"/>
              </a:ext>
            </a:extLst>
          </p:cNvPr>
          <p:cNvSpPr>
            <a:spLocks noGrp="1"/>
          </p:cNvSpPr>
          <p:nvPr>
            <p:ph type="title" hasCustomPrompt="1"/>
          </p:nvPr>
        </p:nvSpPr>
        <p:spPr>
          <a:xfrm>
            <a:off x="272142" y="265894"/>
            <a:ext cx="4648200" cy="1080000"/>
          </a:xfrm>
        </p:spPr>
        <p:txBody>
          <a:bodyPr/>
          <a:lstStyle>
            <a:lvl1pPr>
              <a:defRPr/>
            </a:lvl1pPr>
          </a:lstStyle>
          <a:p>
            <a:r>
              <a:rPr lang="en-US"/>
              <a:t>Double tap/click to add title</a:t>
            </a:r>
            <a:endParaRPr lang="en-GB"/>
          </a:p>
        </p:txBody>
      </p:sp>
    </p:spTree>
    <p:extLst>
      <p:ext uri="{BB962C8B-B14F-4D97-AF65-F5344CB8AC3E}">
        <p14:creationId xmlns:p14="http://schemas.microsoft.com/office/powerpoint/2010/main" val="1442734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0024-6D6E-49B7-9BDC-1203FE0D0B38}"/>
              </a:ext>
            </a:extLst>
          </p:cNvPr>
          <p:cNvSpPr>
            <a:spLocks noGrp="1"/>
          </p:cNvSpPr>
          <p:nvPr>
            <p:ph type="title" hasCustomPrompt="1"/>
          </p:nvPr>
        </p:nvSpPr>
        <p:spPr/>
        <p:txBody>
          <a:bodyPr/>
          <a:lstStyle>
            <a:lvl1pPr>
              <a:defRPr/>
            </a:lvl1pPr>
          </a:lstStyle>
          <a:p>
            <a:r>
              <a:rPr lang="en-US"/>
              <a:t>Double tap/click to add title</a:t>
            </a:r>
            <a:endParaRPr lang="en-GB"/>
          </a:p>
        </p:txBody>
      </p:sp>
      <p:sp>
        <p:nvSpPr>
          <p:cNvPr id="3" name="Vertical Text Placeholder 2">
            <a:extLst>
              <a:ext uri="{FF2B5EF4-FFF2-40B4-BE49-F238E27FC236}">
                <a16:creationId xmlns:a16="http://schemas.microsoft.com/office/drawing/2014/main" id="{29CC8E5E-576B-4EEB-B7E7-2DBB1CC79C75}"/>
              </a:ext>
            </a:extLst>
          </p:cNvPr>
          <p:cNvSpPr>
            <a:spLocks noGrp="1"/>
          </p:cNvSpPr>
          <p:nvPr>
            <p:ph type="body" orient="vert" idx="1" hasCustomPrompt="1"/>
          </p:nvPr>
        </p:nvSpPr>
        <p:spPr/>
        <p:txBody>
          <a:bodyPr vert="eaVert"/>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855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2207-37B7-49FA-8F71-D98FBB5E787B}"/>
              </a:ext>
            </a:extLst>
          </p:cNvPr>
          <p:cNvSpPr>
            <a:spLocks noGrp="1"/>
          </p:cNvSpPr>
          <p:nvPr>
            <p:ph type="title" hasCustomPrompt="1"/>
          </p:nvPr>
        </p:nvSpPr>
        <p:spPr/>
        <p:txBody>
          <a:bodyPr/>
          <a:lstStyle>
            <a:lvl1pPr>
              <a:defRPr/>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B30AA3DC-40D5-48DA-8186-23BCA85D7A59}"/>
              </a:ext>
            </a:extLst>
          </p:cNvPr>
          <p:cNvSpPr>
            <a:spLocks noGrp="1"/>
          </p:cNvSpPr>
          <p:nvPr>
            <p:ph sz="half" idx="1" hasCustomPrompt="1"/>
          </p:nvPr>
        </p:nvSpPr>
        <p:spPr>
          <a:xfrm>
            <a:off x="283029" y="900000"/>
            <a:ext cx="5677972" cy="492317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908B977-1577-4E10-9A65-0F53255011CC}"/>
              </a:ext>
            </a:extLst>
          </p:cNvPr>
          <p:cNvSpPr>
            <a:spLocks noGrp="1"/>
          </p:cNvSpPr>
          <p:nvPr>
            <p:ph sz="half" idx="2" hasCustomPrompt="1"/>
          </p:nvPr>
        </p:nvSpPr>
        <p:spPr>
          <a:xfrm>
            <a:off x="6231001" y="900000"/>
            <a:ext cx="5690419" cy="492317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3909607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7DD009-539F-4581-9CDB-08135F71CD52}"/>
              </a:ext>
            </a:extLst>
          </p:cNvPr>
          <p:cNvSpPr>
            <a:spLocks noGrp="1"/>
          </p:cNvSpPr>
          <p:nvPr>
            <p:ph type="body" orient="vert" idx="1" hasCustomPrompt="1"/>
          </p:nvPr>
        </p:nvSpPr>
        <p:spPr>
          <a:xfrm>
            <a:off x="266700" y="270001"/>
            <a:ext cx="11025301" cy="5541837"/>
          </a:xfrm>
        </p:spPr>
        <p:txBody>
          <a:bodyPr vert="eaVert"/>
          <a:lstStyle>
            <a:lvl1pPr>
              <a:defRPr/>
            </a:lvl1p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A7C303D7-783B-4F3A-8449-640A72B6EB43}"/>
              </a:ext>
            </a:extLst>
          </p:cNvPr>
          <p:cNvSpPr>
            <a:spLocks noGrp="1"/>
          </p:cNvSpPr>
          <p:nvPr>
            <p:ph type="title"/>
          </p:nvPr>
        </p:nvSpPr>
        <p:spPr>
          <a:xfrm rot="5400000">
            <a:off x="8971082" y="2590922"/>
            <a:ext cx="5811838" cy="630000"/>
          </a:xfrm>
        </p:spPr>
        <p:txBody>
          <a:bodyPr lIns="288000"/>
          <a:lstStyle/>
          <a:p>
            <a:r>
              <a:rPr lang="en-US"/>
              <a:t>Click to edit Master title style</a:t>
            </a:r>
            <a:endParaRPr lang="en-GB"/>
          </a:p>
        </p:txBody>
      </p:sp>
    </p:spTree>
    <p:extLst>
      <p:ext uri="{BB962C8B-B14F-4D97-AF65-F5344CB8AC3E}">
        <p14:creationId xmlns:p14="http://schemas.microsoft.com/office/powerpoint/2010/main" val="2300851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2EE6C0-DF68-4203-9B65-C0C2732E63BE}"/>
              </a:ext>
            </a:extLst>
          </p:cNvPr>
          <p:cNvSpPr/>
          <p:nvPr userDrawn="1"/>
        </p:nvSpPr>
        <p:spPr>
          <a:xfrm>
            <a:off x="0" y="0"/>
            <a:ext cx="12192000" cy="6858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23107F4-A6B5-4BCA-9144-95762964B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051" y="3111624"/>
            <a:ext cx="3645594" cy="571352"/>
          </a:xfrm>
          <a:prstGeom prst="rect">
            <a:avLst/>
          </a:prstGeom>
        </p:spPr>
      </p:pic>
      <p:sp>
        <p:nvSpPr>
          <p:cNvPr id="9" name="Rectangle 6">
            <a:extLst>
              <a:ext uri="{FF2B5EF4-FFF2-40B4-BE49-F238E27FC236}">
                <a16:creationId xmlns:a16="http://schemas.microsoft.com/office/drawing/2014/main" id="{AF6D8302-900D-4843-922D-D2C262D7E63E}"/>
              </a:ext>
            </a:extLst>
          </p:cNvPr>
          <p:cNvSpPr>
            <a:spLocks noChangeArrowheads="1"/>
          </p:cNvSpPr>
          <p:nvPr userDrawn="1"/>
        </p:nvSpPr>
        <p:spPr bwMode="auto">
          <a:xfrm>
            <a:off x="0" y="6440530"/>
            <a:ext cx="12199658" cy="247751"/>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a:solidFill>
                  <a:schemeClr val="tx1"/>
                </a:solidFill>
                <a:latin typeface="Arial Narrow" panose="020B0606020202030204" pitchFamily="34" charset="0"/>
                <a:ea typeface="+mn-ea"/>
                <a:cs typeface="+mn-cs"/>
              </a:rPr>
              <a:t>© 2022 Caterpillar All Rights Reserved</a:t>
            </a:r>
            <a:endParaRPr lang="en-GB" sz="700" b="0">
              <a:solidFill>
                <a:schemeClr val="tx1"/>
              </a:solidFill>
              <a:latin typeface="Arial Narrow" pitchFamily="34" charset="0"/>
            </a:endParaRPr>
          </a:p>
        </p:txBody>
      </p:sp>
      <p:sp>
        <p:nvSpPr>
          <p:cNvPr id="8" name="TextBox 7">
            <a:extLst>
              <a:ext uri="{FF2B5EF4-FFF2-40B4-BE49-F238E27FC236}">
                <a16:creationId xmlns:a16="http://schemas.microsoft.com/office/drawing/2014/main" id="{32F4DB92-CFE6-49A9-B562-9786831413CE}"/>
              </a:ext>
            </a:extLst>
          </p:cNvPr>
          <p:cNvSpPr txBox="1"/>
          <p:nvPr userDrawn="1"/>
        </p:nvSpPr>
        <p:spPr>
          <a:xfrm>
            <a:off x="270000" y="5965447"/>
            <a:ext cx="3254829" cy="307777"/>
          </a:xfrm>
          <a:prstGeom prst="rect">
            <a:avLst/>
          </a:prstGeom>
          <a:noFill/>
        </p:spPr>
        <p:txBody>
          <a:bodyPr wrap="square" rtlCol="0">
            <a:spAutoFit/>
          </a:bodyPr>
          <a:lstStyle/>
          <a:p>
            <a:r>
              <a:rPr lang="en-GB" sz="1400">
                <a:solidFill>
                  <a:schemeClr val="tx1"/>
                </a:solidFill>
              </a:rPr>
              <a:t>Industrial Power Systems Division</a:t>
            </a:r>
          </a:p>
        </p:txBody>
      </p:sp>
      <p:sp>
        <p:nvSpPr>
          <p:cNvPr id="10" name="TextBox 4">
            <a:extLst>
              <a:ext uri="{FF2B5EF4-FFF2-40B4-BE49-F238E27FC236}">
                <a16:creationId xmlns:a16="http://schemas.microsoft.com/office/drawing/2014/main" id="{45162331-36F4-4604-AC75-DF10B56B818F}"/>
              </a:ext>
            </a:extLst>
          </p:cNvPr>
          <p:cNvSpPr txBox="1"/>
          <p:nvPr userDrawn="1"/>
        </p:nvSpPr>
        <p:spPr>
          <a:xfrm>
            <a:off x="270000" y="6227058"/>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a:solidFill>
                  <a:schemeClr val="tx1"/>
                </a:solidFill>
                <a:effectLst/>
                <a:latin typeface="+mn-lt"/>
                <a:ea typeface="+mn-ea"/>
                <a:cs typeface="+mn-cs"/>
              </a:rPr>
              <a:t>© 2022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a:latin typeface="+mn-lt"/>
            </a:endParaRPr>
          </a:p>
        </p:txBody>
      </p:sp>
    </p:spTree>
    <p:extLst>
      <p:ext uri="{BB962C8B-B14F-4D97-AF65-F5344CB8AC3E}">
        <p14:creationId xmlns:p14="http://schemas.microsoft.com/office/powerpoint/2010/main" val="3412713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ign 1: Section Title Page">
    <p:bg>
      <p:bgPr>
        <a:solidFill>
          <a:schemeClr val="bg1">
            <a:lumMod val="9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4429F3-81BE-4D20-9008-E9C14EABD2FF}"/>
              </a:ext>
            </a:extLst>
          </p:cNvPr>
          <p:cNvSpPr>
            <a:spLocks noGrp="1"/>
          </p:cNvSpPr>
          <p:nvPr>
            <p:ph type="sldNum" sz="quarter" idx="4"/>
          </p:nvPr>
        </p:nvSpPr>
        <p:spPr>
          <a:xfrm>
            <a:off x="9182100" y="6351588"/>
            <a:ext cx="2743200" cy="365125"/>
          </a:xfrm>
          <a:prstGeom prst="rect">
            <a:avLst/>
          </a:prstGeom>
        </p:spPr>
        <p:txBody>
          <a:bodyPr/>
          <a:lstStyle>
            <a:lvl1pPr algn="r">
              <a:defRPr sz="1400" b="1">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1119638475"/>
      </p:ext>
    </p:extLst>
  </p:cSld>
  <p:clrMapOvr>
    <a:masterClrMapping/>
  </p:clrMapOvr>
  <p:extLst>
    <p:ext uri="{DCECCB84-F9BA-43D5-87BE-67443E8EF086}">
      <p15:sldGuideLst xmlns:p15="http://schemas.microsoft.com/office/powerpoint/2012/main">
        <p15:guide id="1" orient="horz" pos="3830">
          <p15:clr>
            <a:srgbClr val="FBAE40"/>
          </p15:clr>
        </p15:guide>
        <p15:guide id="2" pos="384">
          <p15:clr>
            <a:srgbClr val="FBAE40"/>
          </p15:clr>
        </p15:guide>
        <p15:guide id="3" orient="horz" pos="432">
          <p15:clr>
            <a:srgbClr val="FBAE40"/>
          </p15:clr>
        </p15:guide>
        <p15:guide id="4" pos="3840">
          <p15:clr>
            <a:srgbClr val="FBAE40"/>
          </p15:clr>
        </p15:guide>
        <p15:guide id="5" pos="7296">
          <p15:clr>
            <a:srgbClr val="FBAE40"/>
          </p15:clr>
        </p15:guide>
        <p15:guide id="6" orient="horz" pos="3600">
          <p15:clr>
            <a:srgbClr val="FBAE40"/>
          </p15:clr>
        </p15:guide>
        <p15:guide id="7" orient="horz" pos="10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A7CF-6974-C262-A260-C9ED7046B9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7223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melin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C1A86F2-1F00-B844-8738-B2C1404DCC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62963"/>
            <a:ext cx="1480800" cy="463865"/>
          </a:xfrm>
          <a:prstGeom prst="rect">
            <a:avLst/>
          </a:prstGeom>
        </p:spPr>
      </p:pic>
      <p:sp>
        <p:nvSpPr>
          <p:cNvPr id="18" name="Rectangle 4">
            <a:extLst>
              <a:ext uri="{FF2B5EF4-FFF2-40B4-BE49-F238E27FC236}">
                <a16:creationId xmlns:a16="http://schemas.microsoft.com/office/drawing/2014/main" id="{B27147A1-299C-FA45-A6AA-8E32572A2699}"/>
              </a:ext>
            </a:extLst>
          </p:cNvPr>
          <p:cNvSpPr>
            <a:spLocks noGrp="1" noChangeArrowheads="1"/>
          </p:cNvSpPr>
          <p:nvPr>
            <p:ph type="subTitle" idx="13" hasCustomPrompt="1"/>
          </p:nvPr>
        </p:nvSpPr>
        <p:spPr>
          <a:xfrm>
            <a:off x="365640" y="356880"/>
            <a:ext cx="11651886" cy="34260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en-US" noProof="0"/>
              <a:t>SLIDE TITLE</a:t>
            </a:r>
          </a:p>
        </p:txBody>
      </p:sp>
      <p:sp>
        <p:nvSpPr>
          <p:cNvPr id="39" name="Slide Number Placeholder 5">
            <a:extLst>
              <a:ext uri="{FF2B5EF4-FFF2-40B4-BE49-F238E27FC236}">
                <a16:creationId xmlns:a16="http://schemas.microsoft.com/office/drawing/2014/main" id="{5CACC01D-6B64-43BE-978C-E7EDC05B5031}"/>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pic>
        <p:nvPicPr>
          <p:cNvPr id="42" name="Picture 41" descr="A picture containing drawing&#10;&#10;Description automatically generated">
            <a:extLst>
              <a:ext uri="{FF2B5EF4-FFF2-40B4-BE49-F238E27FC236}">
                <a16:creationId xmlns:a16="http://schemas.microsoft.com/office/drawing/2014/main" id="{F4364C17-26A0-064D-BC90-757ED5348C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05561" y="6256392"/>
            <a:ext cx="1121339" cy="175677"/>
          </a:xfrm>
          <a:prstGeom prst="rect">
            <a:avLst/>
          </a:prstGeom>
        </p:spPr>
      </p:pic>
      <p:pic>
        <p:nvPicPr>
          <p:cNvPr id="10" name="Graphic 9">
            <a:extLst>
              <a:ext uri="{FF2B5EF4-FFF2-40B4-BE49-F238E27FC236}">
                <a16:creationId xmlns:a16="http://schemas.microsoft.com/office/drawing/2014/main" id="{E4312BE2-DE74-7B43-A39D-C8DCE33C911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87854" t="93101"/>
          <a:stretch/>
        </p:blipFill>
        <p:spPr>
          <a:xfrm>
            <a:off x="10711200" y="6140557"/>
            <a:ext cx="1480800" cy="473113"/>
          </a:xfrm>
          <a:prstGeom prst="rect">
            <a:avLst/>
          </a:prstGeom>
        </p:spPr>
      </p:pic>
    </p:spTree>
    <p:extLst>
      <p:ext uri="{BB962C8B-B14F-4D97-AF65-F5344CB8AC3E}">
        <p14:creationId xmlns:p14="http://schemas.microsoft.com/office/powerpoint/2010/main" val="3701512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BannerSli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0A7C8-85F6-904A-ADB5-D87810C4A8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38" y="179406"/>
            <a:ext cx="12195137" cy="1253703"/>
          </a:xfrm>
          <a:prstGeom prst="rect">
            <a:avLst/>
          </a:prstGeom>
        </p:spPr>
      </p:pic>
      <p:pic>
        <p:nvPicPr>
          <p:cNvPr id="3" name="Graphic 2">
            <a:extLst>
              <a:ext uri="{FF2B5EF4-FFF2-40B4-BE49-F238E27FC236}">
                <a16:creationId xmlns:a16="http://schemas.microsoft.com/office/drawing/2014/main" id="{A3B11262-23E8-2141-9BBB-D48A7C8AF58D}"/>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6920" t="19394" r="82602" b="70606"/>
          <a:stretch/>
        </p:blipFill>
        <p:spPr>
          <a:xfrm flipH="1" flipV="1">
            <a:off x="9722326" y="377060"/>
            <a:ext cx="3406753" cy="835560"/>
          </a:xfrm>
          <a:prstGeom prst="rect">
            <a:avLst/>
          </a:prstGeom>
        </p:spPr>
      </p:pic>
      <p:sp>
        <p:nvSpPr>
          <p:cNvPr id="5" name="Content Placeholder 3">
            <a:extLst>
              <a:ext uri="{FF2B5EF4-FFF2-40B4-BE49-F238E27FC236}">
                <a16:creationId xmlns:a16="http://schemas.microsoft.com/office/drawing/2014/main" id="{87A3D1DB-82D6-4849-817F-6507380A57C6}"/>
              </a:ext>
            </a:extLst>
          </p:cNvPr>
          <p:cNvSpPr>
            <a:spLocks noGrp="1"/>
          </p:cNvSpPr>
          <p:nvPr>
            <p:ph sz="half" idx="2"/>
          </p:nvPr>
        </p:nvSpPr>
        <p:spPr>
          <a:xfrm>
            <a:off x="409911" y="2049396"/>
            <a:ext cx="5686089" cy="2284361"/>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6" name="Rectangle 4">
            <a:extLst>
              <a:ext uri="{FF2B5EF4-FFF2-40B4-BE49-F238E27FC236}">
                <a16:creationId xmlns:a16="http://schemas.microsoft.com/office/drawing/2014/main" id="{EB8021D3-D679-6A40-8CD8-BF61F2D82F21}"/>
              </a:ext>
            </a:extLst>
          </p:cNvPr>
          <p:cNvSpPr>
            <a:spLocks noGrp="1" noChangeArrowheads="1"/>
          </p:cNvSpPr>
          <p:nvPr>
            <p:ph type="subTitle" idx="13" hasCustomPrompt="1"/>
          </p:nvPr>
        </p:nvSpPr>
        <p:spPr>
          <a:xfrm>
            <a:off x="365640" y="356880"/>
            <a:ext cx="8860656" cy="342779"/>
          </a:xfrm>
        </p:spPr>
        <p:txBody>
          <a:bodyPr anchor="ctr" anchorCtr="0"/>
          <a:lstStyle>
            <a:lvl1pPr marL="0" indent="0" algn="l">
              <a:buFontTx/>
              <a:buNone/>
              <a:defRPr sz="1200" b="1" i="0" spc="600">
                <a:solidFill>
                  <a:schemeClr val="bg1"/>
                </a:solidFill>
                <a:latin typeface="Arial" panose="020B0604020202020204" pitchFamily="34" charset="0"/>
                <a:cs typeface="Arial" panose="020B0604020202020204" pitchFamily="34" charset="0"/>
              </a:defRPr>
            </a:lvl1pPr>
          </a:lstStyle>
          <a:p>
            <a:pPr lvl="0"/>
            <a:r>
              <a:rPr lang="en-US" noProof="0"/>
              <a:t>PARTS.CAT.COM</a:t>
            </a:r>
          </a:p>
        </p:txBody>
      </p:sp>
      <p:sp>
        <p:nvSpPr>
          <p:cNvPr id="8" name="Title 1">
            <a:extLst>
              <a:ext uri="{FF2B5EF4-FFF2-40B4-BE49-F238E27FC236}">
                <a16:creationId xmlns:a16="http://schemas.microsoft.com/office/drawing/2014/main" id="{AC90D02A-2EA7-C642-AD01-779DFA08EC4F}"/>
              </a:ext>
            </a:extLst>
          </p:cNvPr>
          <p:cNvSpPr>
            <a:spLocks noGrp="1"/>
          </p:cNvSpPr>
          <p:nvPr>
            <p:ph type="title" hasCustomPrompt="1"/>
          </p:nvPr>
        </p:nvSpPr>
        <p:spPr>
          <a:xfrm>
            <a:off x="365640" y="699659"/>
            <a:ext cx="8860656" cy="543089"/>
          </a:xfrm>
          <a:prstGeom prst="rect">
            <a:avLst/>
          </a:prstGeom>
        </p:spPr>
        <p:txBody>
          <a:bodyPr anchor="ctr" anchorCtr="0"/>
          <a:lstStyle>
            <a:lvl1pPr>
              <a:defRPr sz="4500" b="0">
                <a:solidFill>
                  <a:srgbClr val="FFBD11"/>
                </a:solidFill>
              </a:defRPr>
            </a:lvl1pPr>
          </a:lstStyle>
          <a:p>
            <a:r>
              <a:rPr lang="en-US"/>
              <a:t>CLICK TO EDIT MASTER TITLE STYLE</a:t>
            </a:r>
          </a:p>
        </p:txBody>
      </p:sp>
      <p:sp>
        <p:nvSpPr>
          <p:cNvPr id="12" name="Slide Number Placeholder 3">
            <a:extLst>
              <a:ext uri="{FF2B5EF4-FFF2-40B4-BE49-F238E27FC236}">
                <a16:creationId xmlns:a16="http://schemas.microsoft.com/office/drawing/2014/main" id="{E7237B14-D8E8-9342-92B8-EE94099A3410}"/>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2445258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Slide_Bot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F8944-C330-1D40-A4C9-8451ADFAE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219684"/>
            <a:ext cx="12191998" cy="1952951"/>
          </a:xfrm>
          <a:prstGeom prst="rect">
            <a:avLst/>
          </a:prstGeom>
        </p:spPr>
      </p:pic>
      <p:sp>
        <p:nvSpPr>
          <p:cNvPr id="3" name="Rectangle 2">
            <a:extLst>
              <a:ext uri="{FF2B5EF4-FFF2-40B4-BE49-F238E27FC236}">
                <a16:creationId xmlns:a16="http://schemas.microsoft.com/office/drawing/2014/main" id="{4EFE35EC-66D1-044A-A261-D7ED8738A6C6}"/>
              </a:ext>
            </a:extLst>
          </p:cNvPr>
          <p:cNvSpPr/>
          <p:nvPr userDrawn="1"/>
        </p:nvSpPr>
        <p:spPr>
          <a:xfrm>
            <a:off x="3138" y="4219686"/>
            <a:ext cx="12185724" cy="1952951"/>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B06D22-610C-5547-8851-2FA905DEE2E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71" r="51373"/>
          <a:stretch/>
        </p:blipFill>
        <p:spPr>
          <a:xfrm>
            <a:off x="6095998" y="4219684"/>
            <a:ext cx="6046895" cy="2602583"/>
          </a:xfrm>
          <a:prstGeom prst="rect">
            <a:avLst/>
          </a:prstGeom>
        </p:spPr>
      </p:pic>
      <p:pic>
        <p:nvPicPr>
          <p:cNvPr id="5" name="Picture 4">
            <a:extLst>
              <a:ext uri="{FF2B5EF4-FFF2-40B4-BE49-F238E27FC236}">
                <a16:creationId xmlns:a16="http://schemas.microsoft.com/office/drawing/2014/main" id="{FEB9D4E3-19F1-9844-96A8-9572218459B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8731" y="3815743"/>
            <a:ext cx="2299639" cy="2429808"/>
          </a:xfrm>
          <a:prstGeom prst="rect">
            <a:avLst/>
          </a:prstGeom>
        </p:spPr>
      </p:pic>
      <p:sp>
        <p:nvSpPr>
          <p:cNvPr id="6" name="Oval 5">
            <a:extLst>
              <a:ext uri="{FF2B5EF4-FFF2-40B4-BE49-F238E27FC236}">
                <a16:creationId xmlns:a16="http://schemas.microsoft.com/office/drawing/2014/main" id="{0DCFFA35-6FC4-C44E-B260-217F6E9742B1}"/>
              </a:ext>
            </a:extLst>
          </p:cNvPr>
          <p:cNvSpPr/>
          <p:nvPr userDrawn="1"/>
        </p:nvSpPr>
        <p:spPr>
          <a:xfrm>
            <a:off x="8250764" y="3936637"/>
            <a:ext cx="1994565" cy="2042191"/>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 Placeholder 3">
            <a:extLst>
              <a:ext uri="{FF2B5EF4-FFF2-40B4-BE49-F238E27FC236}">
                <a16:creationId xmlns:a16="http://schemas.microsoft.com/office/drawing/2014/main" id="{8656553D-CE33-7345-9520-ABB6288E6BA2}"/>
              </a:ext>
            </a:extLst>
          </p:cNvPr>
          <p:cNvSpPr>
            <a:spLocks noGrp="1"/>
          </p:cNvSpPr>
          <p:nvPr>
            <p:ph type="body" sz="half" idx="12" hasCustomPrompt="1"/>
          </p:nvPr>
        </p:nvSpPr>
        <p:spPr>
          <a:xfrm>
            <a:off x="589608" y="4479725"/>
            <a:ext cx="4867295" cy="1488544"/>
          </a:xfrm>
        </p:spPr>
        <p:txBody>
          <a:bodyPr/>
          <a:lstStyle>
            <a:lvl1pPr marL="0" indent="0">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en-US"/>
              <a:t>Click to add a description in a short paragraph form or bulleted list to summarize your points</a:t>
            </a:r>
          </a:p>
        </p:txBody>
      </p:sp>
      <p:sp>
        <p:nvSpPr>
          <p:cNvPr id="8" name="Content Placeholder 3">
            <a:extLst>
              <a:ext uri="{FF2B5EF4-FFF2-40B4-BE49-F238E27FC236}">
                <a16:creationId xmlns:a16="http://schemas.microsoft.com/office/drawing/2014/main" id="{977D5D56-D869-F344-A395-87D1DB3D0BF6}"/>
              </a:ext>
            </a:extLst>
          </p:cNvPr>
          <p:cNvSpPr>
            <a:spLocks noGrp="1"/>
          </p:cNvSpPr>
          <p:nvPr>
            <p:ph sz="half" idx="2"/>
          </p:nvPr>
        </p:nvSpPr>
        <p:spPr>
          <a:xfrm>
            <a:off x="409911" y="1447512"/>
            <a:ext cx="5686089" cy="2284361"/>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sp>
        <p:nvSpPr>
          <p:cNvPr id="9" name="Rectangle 4">
            <a:extLst>
              <a:ext uri="{FF2B5EF4-FFF2-40B4-BE49-F238E27FC236}">
                <a16:creationId xmlns:a16="http://schemas.microsoft.com/office/drawing/2014/main" id="{C059115D-64AF-A24F-B193-0FAE563EF33A}"/>
              </a:ext>
            </a:extLst>
          </p:cNvPr>
          <p:cNvSpPr>
            <a:spLocks noGrp="1" noChangeArrowheads="1"/>
          </p:cNvSpPr>
          <p:nvPr>
            <p:ph type="subTitle" idx="13" hasCustomPrompt="1"/>
          </p:nvPr>
        </p:nvSpPr>
        <p:spPr>
          <a:xfrm>
            <a:off x="365640" y="356880"/>
            <a:ext cx="11074400" cy="34277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en-US" noProof="0"/>
              <a:t>PARTS.CAT.COM</a:t>
            </a:r>
          </a:p>
        </p:txBody>
      </p:sp>
      <p:sp>
        <p:nvSpPr>
          <p:cNvPr id="10" name="Title 1">
            <a:extLst>
              <a:ext uri="{FF2B5EF4-FFF2-40B4-BE49-F238E27FC236}">
                <a16:creationId xmlns:a16="http://schemas.microsoft.com/office/drawing/2014/main" id="{ED40AD77-C242-CF4C-9063-626F5D7EB551}"/>
              </a:ext>
            </a:extLst>
          </p:cNvPr>
          <p:cNvSpPr>
            <a:spLocks noGrp="1"/>
          </p:cNvSpPr>
          <p:nvPr>
            <p:ph type="title" hasCustomPrompt="1"/>
          </p:nvPr>
        </p:nvSpPr>
        <p:spPr>
          <a:xfrm>
            <a:off x="365640" y="699659"/>
            <a:ext cx="11074400" cy="543089"/>
          </a:xfrm>
          <a:prstGeom prst="rect">
            <a:avLst/>
          </a:prstGeom>
        </p:spPr>
        <p:txBody>
          <a:bodyPr anchor="ctr" anchorCtr="0"/>
          <a:lstStyle>
            <a:lvl1pPr>
              <a:defRPr sz="4500" b="0">
                <a:solidFill>
                  <a:srgbClr val="FFBD1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3FEED72C-4FB7-CD41-BBCE-1B519C2237B8}"/>
              </a:ext>
            </a:extLst>
          </p:cNvPr>
          <p:cNvSpPr>
            <a:spLocks noGrp="1"/>
          </p:cNvSpPr>
          <p:nvPr>
            <p:ph type="body" sz="half" idx="11" hasCustomPrompt="1"/>
          </p:nvPr>
        </p:nvSpPr>
        <p:spPr>
          <a:xfrm>
            <a:off x="8616000" y="4115152"/>
            <a:ext cx="1264091" cy="1535002"/>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algn="ctr"/>
            <a:r>
              <a:rPr lang="en-US" b="0" i="0">
                <a:latin typeface="Arial Narrow" panose="020B0604020202020204" pitchFamily="34" charset="0"/>
                <a:cs typeface="Arial Narrow" panose="020B0604020202020204" pitchFamily="34" charset="0"/>
              </a:rPr>
              <a:t>Add icon, circular photo or text on top of the white circle</a:t>
            </a:r>
          </a:p>
        </p:txBody>
      </p:sp>
    </p:spTree>
    <p:extLst>
      <p:ext uri="{BB962C8B-B14F-4D97-AF65-F5344CB8AC3E}">
        <p14:creationId xmlns:p14="http://schemas.microsoft.com/office/powerpoint/2010/main" val="3831043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_Slide_TopBann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D214E-6364-8A47-9EE9-BCB035240E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9653"/>
            <a:ext cx="12191998" cy="2821562"/>
          </a:xfrm>
          <a:prstGeom prst="rect">
            <a:avLst/>
          </a:prstGeom>
        </p:spPr>
      </p:pic>
      <p:pic>
        <p:nvPicPr>
          <p:cNvPr id="3" name="Picture 2">
            <a:extLst>
              <a:ext uri="{FF2B5EF4-FFF2-40B4-BE49-F238E27FC236}">
                <a16:creationId xmlns:a16="http://schemas.microsoft.com/office/drawing/2014/main" id="{AB202460-D4EF-FA43-966A-E6ECBA6119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V="1">
            <a:off x="7334146" y="1336175"/>
            <a:ext cx="4857854" cy="1111533"/>
          </a:xfrm>
          <a:prstGeom prst="rect">
            <a:avLst/>
          </a:prstGeom>
        </p:spPr>
      </p:pic>
      <p:sp>
        <p:nvSpPr>
          <p:cNvPr id="4" name="Rectangle 3">
            <a:extLst>
              <a:ext uri="{FF2B5EF4-FFF2-40B4-BE49-F238E27FC236}">
                <a16:creationId xmlns:a16="http://schemas.microsoft.com/office/drawing/2014/main" id="{1D1DE032-72D1-B445-89CB-6B2F10A745E7}"/>
              </a:ext>
            </a:extLst>
          </p:cNvPr>
          <p:cNvSpPr/>
          <p:nvPr userDrawn="1"/>
        </p:nvSpPr>
        <p:spPr>
          <a:xfrm>
            <a:off x="3138" y="-19653"/>
            <a:ext cx="12185724" cy="2821563"/>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0B84D94A-D813-1C41-B35B-7C13CD0B5D97}"/>
              </a:ext>
            </a:extLst>
          </p:cNvPr>
          <p:cNvSpPr>
            <a:spLocks noGrp="1"/>
          </p:cNvSpPr>
          <p:nvPr>
            <p:ph type="body" sz="half" idx="16" hasCustomPrompt="1"/>
          </p:nvPr>
        </p:nvSpPr>
        <p:spPr>
          <a:xfrm>
            <a:off x="545410" y="1316252"/>
            <a:ext cx="6083988" cy="570868"/>
          </a:xfrm>
        </p:spPr>
        <p:txBody>
          <a:bodyPr/>
          <a:lstStyle>
            <a:lvl1pPr marL="0" indent="0">
              <a:buNone/>
              <a:defRPr sz="16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en-US"/>
              <a:t>Click to add a short overview sentence</a:t>
            </a:r>
          </a:p>
        </p:txBody>
      </p:sp>
      <p:sp>
        <p:nvSpPr>
          <p:cNvPr id="6" name="Rectangle 4">
            <a:extLst>
              <a:ext uri="{FF2B5EF4-FFF2-40B4-BE49-F238E27FC236}">
                <a16:creationId xmlns:a16="http://schemas.microsoft.com/office/drawing/2014/main" id="{D2BC6F1E-9765-4849-B74D-3EDC28B932B1}"/>
              </a:ext>
            </a:extLst>
          </p:cNvPr>
          <p:cNvSpPr>
            <a:spLocks noGrp="1" noChangeArrowheads="1"/>
          </p:cNvSpPr>
          <p:nvPr>
            <p:ph type="subTitle" idx="13" hasCustomPrompt="1"/>
          </p:nvPr>
        </p:nvSpPr>
        <p:spPr>
          <a:xfrm>
            <a:off x="468031" y="249893"/>
            <a:ext cx="11723967" cy="456113"/>
          </a:xfrm>
        </p:spPr>
        <p:txBody>
          <a:bodyPr anchor="ctr" anchorCtr="0"/>
          <a:lstStyle>
            <a:lvl1pPr marL="0" indent="0" algn="l">
              <a:buFontTx/>
              <a:buNone/>
              <a:defRPr sz="1200" b="1" i="0" spc="600">
                <a:solidFill>
                  <a:schemeClr val="bg1">
                    <a:lumMod val="50000"/>
                  </a:schemeClr>
                </a:solidFill>
                <a:latin typeface="Arial" panose="020B0604020202020204" pitchFamily="34" charset="0"/>
                <a:cs typeface="Arial" panose="020B0604020202020204" pitchFamily="34" charset="0"/>
              </a:defRPr>
            </a:lvl1pPr>
          </a:lstStyle>
          <a:p>
            <a:pPr lvl="0"/>
            <a:r>
              <a:rPr lang="en-US" noProof="0"/>
              <a:t>PARTS.CAT.COM</a:t>
            </a:r>
          </a:p>
        </p:txBody>
      </p:sp>
      <p:sp>
        <p:nvSpPr>
          <p:cNvPr id="7" name="Title 1">
            <a:extLst>
              <a:ext uri="{FF2B5EF4-FFF2-40B4-BE49-F238E27FC236}">
                <a16:creationId xmlns:a16="http://schemas.microsoft.com/office/drawing/2014/main" id="{FB934773-3B14-A542-9B7D-63712F8732EE}"/>
              </a:ext>
            </a:extLst>
          </p:cNvPr>
          <p:cNvSpPr>
            <a:spLocks noGrp="1"/>
          </p:cNvSpPr>
          <p:nvPr>
            <p:ph type="title" hasCustomPrompt="1"/>
          </p:nvPr>
        </p:nvSpPr>
        <p:spPr>
          <a:xfrm>
            <a:off x="468032" y="622300"/>
            <a:ext cx="9069668" cy="570868"/>
          </a:xfrm>
          <a:prstGeom prst="rect">
            <a:avLst/>
          </a:prstGeom>
        </p:spPr>
        <p:txBody>
          <a:bodyPr anchor="ctr" anchorCtr="0"/>
          <a:lstStyle>
            <a:lvl1pPr algn="l">
              <a:defRPr sz="4500" b="0">
                <a:solidFill>
                  <a:srgbClr val="FFBD11"/>
                </a:solidFill>
              </a:defRPr>
            </a:lvl1pPr>
          </a:lstStyle>
          <a:p>
            <a:r>
              <a:rPr lang="en-US"/>
              <a:t>CLICK TO EDIT MASTER TITLE STYLE</a:t>
            </a:r>
          </a:p>
        </p:txBody>
      </p:sp>
      <p:sp>
        <p:nvSpPr>
          <p:cNvPr id="8" name="Content Placeholder 3">
            <a:extLst>
              <a:ext uri="{FF2B5EF4-FFF2-40B4-BE49-F238E27FC236}">
                <a16:creationId xmlns:a16="http://schemas.microsoft.com/office/drawing/2014/main" id="{B4EECEE2-056F-6341-A81C-9FE1EC346B60}"/>
              </a:ext>
            </a:extLst>
          </p:cNvPr>
          <p:cNvSpPr>
            <a:spLocks noGrp="1"/>
          </p:cNvSpPr>
          <p:nvPr>
            <p:ph sz="half" idx="2"/>
          </p:nvPr>
        </p:nvSpPr>
        <p:spPr>
          <a:xfrm>
            <a:off x="409911" y="3100660"/>
            <a:ext cx="8601604" cy="2821563"/>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9C743F91-3F0F-5C47-B50D-0B1A7BF879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474" y="249893"/>
            <a:ext cx="2913785" cy="3078717"/>
          </a:xfrm>
          <a:prstGeom prst="rect">
            <a:avLst/>
          </a:prstGeom>
        </p:spPr>
      </p:pic>
      <p:sp>
        <p:nvSpPr>
          <p:cNvPr id="10" name="Oval 9">
            <a:extLst>
              <a:ext uri="{FF2B5EF4-FFF2-40B4-BE49-F238E27FC236}">
                <a16:creationId xmlns:a16="http://schemas.microsoft.com/office/drawing/2014/main" id="{4435610F-84B5-C949-A3A3-B6E13EEB42E9}"/>
              </a:ext>
            </a:extLst>
          </p:cNvPr>
          <p:cNvSpPr/>
          <p:nvPr userDrawn="1"/>
        </p:nvSpPr>
        <p:spPr>
          <a:xfrm>
            <a:off x="9360507" y="547220"/>
            <a:ext cx="2527237" cy="2587582"/>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 Placeholder 3">
            <a:extLst>
              <a:ext uri="{FF2B5EF4-FFF2-40B4-BE49-F238E27FC236}">
                <a16:creationId xmlns:a16="http://schemas.microsoft.com/office/drawing/2014/main" id="{291ABF73-D2DE-3841-939E-AF077EAA9AC0}"/>
              </a:ext>
            </a:extLst>
          </p:cNvPr>
          <p:cNvSpPr>
            <a:spLocks noGrp="1"/>
          </p:cNvSpPr>
          <p:nvPr>
            <p:ph type="body" sz="half" idx="17" hasCustomPrompt="1"/>
          </p:nvPr>
        </p:nvSpPr>
        <p:spPr>
          <a:xfrm>
            <a:off x="9806178" y="1465524"/>
            <a:ext cx="1575682" cy="1111533"/>
          </a:xfrm>
        </p:spPr>
        <p:txBody>
          <a:bodyPr/>
          <a:lstStyle>
            <a:lvl1pPr marL="0" indent="0" algn="ctr">
              <a:buNone/>
              <a:defRPr sz="1600">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en-US"/>
              <a:t>Add icon or picture on top of white circle and delete this text</a:t>
            </a:r>
          </a:p>
        </p:txBody>
      </p:sp>
      <p:sp>
        <p:nvSpPr>
          <p:cNvPr id="14" name="Slide Number Placeholder 3">
            <a:extLst>
              <a:ext uri="{FF2B5EF4-FFF2-40B4-BE49-F238E27FC236}">
                <a16:creationId xmlns:a16="http://schemas.microsoft.com/office/drawing/2014/main" id="{8A3AF9A4-211C-0848-85A5-5B873DA80158}"/>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3486089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CD8E-40A0-43DC-A5F9-F0FE2FB24E61}"/>
              </a:ext>
            </a:extLst>
          </p:cNvPr>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2D78DF75-E495-4EB8-B44E-35058F39C837}"/>
              </a:ext>
            </a:extLst>
          </p:cNvPr>
          <p:cNvSpPr>
            <a:spLocks noGrp="1"/>
          </p:cNvSpPr>
          <p:nvPr>
            <p:ph type="sldNum" sz="quarter" idx="12"/>
          </p:nvPr>
        </p:nvSpPr>
        <p:spPr>
          <a:xfrm>
            <a:off x="11598441" y="6356351"/>
            <a:ext cx="381001" cy="349250"/>
          </a:xfrm>
          <a:prstGeom prst="rect">
            <a:avLst/>
          </a:prstGeom>
        </p:spPr>
        <p:txBody>
          <a:bodyPr/>
          <a:lstStyle>
            <a:lvl1pPr algn="r">
              <a:defRPr sz="1000">
                <a:latin typeface="Arial Narrow" panose="020B0606020202030204" pitchFamily="34" charset="0"/>
              </a:defRPr>
            </a:lvl1pPr>
          </a:lstStyle>
          <a:p>
            <a:fld id="{55BC1C7E-7B59-4D86-B95E-3EFADE52B4B1}" type="slidenum">
              <a:rPr lang="en-US" smtClean="0"/>
              <a:pPr/>
              <a:t>‹#›</a:t>
            </a:fld>
            <a:endParaRPr lang="en-US"/>
          </a:p>
        </p:txBody>
      </p:sp>
    </p:spTree>
    <p:extLst>
      <p:ext uri="{BB962C8B-B14F-4D97-AF65-F5344CB8AC3E}">
        <p14:creationId xmlns:p14="http://schemas.microsoft.com/office/powerpoint/2010/main" val="385594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D0C065-DF47-428E-83D6-1807641E926D}"/>
              </a:ext>
            </a:extLst>
          </p:cNvPr>
          <p:cNvSpPr>
            <a:spLocks noGrp="1"/>
          </p:cNvSpPr>
          <p:nvPr>
            <p:ph type="body" idx="1" hasCustomPrompt="1"/>
          </p:nvPr>
        </p:nvSpPr>
        <p:spPr>
          <a:xfrm>
            <a:off x="272143" y="900000"/>
            <a:ext cx="5688857" cy="526030"/>
          </a:xfrm>
        </p:spPr>
        <p:txBody>
          <a:bodyPr anchor="ctr"/>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Double tap/click to add title</a:t>
            </a:r>
          </a:p>
        </p:txBody>
      </p:sp>
      <p:sp>
        <p:nvSpPr>
          <p:cNvPr id="4" name="Content Placeholder 3">
            <a:extLst>
              <a:ext uri="{FF2B5EF4-FFF2-40B4-BE49-F238E27FC236}">
                <a16:creationId xmlns:a16="http://schemas.microsoft.com/office/drawing/2014/main" id="{603DFDD1-2A5D-4C3F-A094-1EE0A2637FFA}"/>
              </a:ext>
            </a:extLst>
          </p:cNvPr>
          <p:cNvSpPr>
            <a:spLocks noGrp="1"/>
          </p:cNvSpPr>
          <p:nvPr>
            <p:ph sz="half" idx="2" hasCustomPrompt="1"/>
          </p:nvPr>
        </p:nvSpPr>
        <p:spPr>
          <a:xfrm>
            <a:off x="272144" y="1696030"/>
            <a:ext cx="5694783" cy="4105708"/>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9A0B1BBA-5485-4310-8E97-A182D24F2897}"/>
              </a:ext>
            </a:extLst>
          </p:cNvPr>
          <p:cNvSpPr>
            <a:spLocks noGrp="1"/>
          </p:cNvSpPr>
          <p:nvPr>
            <p:ph type="body" sz="quarter" idx="3" hasCustomPrompt="1"/>
          </p:nvPr>
        </p:nvSpPr>
        <p:spPr>
          <a:xfrm>
            <a:off x="6231001" y="900000"/>
            <a:ext cx="5683852" cy="526030"/>
          </a:xfrm>
        </p:spPr>
        <p:txBody>
          <a:bodyPr anchor="ctr"/>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Double tap/click to add title</a:t>
            </a:r>
          </a:p>
        </p:txBody>
      </p:sp>
      <p:sp>
        <p:nvSpPr>
          <p:cNvPr id="6" name="Content Placeholder 5">
            <a:extLst>
              <a:ext uri="{FF2B5EF4-FFF2-40B4-BE49-F238E27FC236}">
                <a16:creationId xmlns:a16="http://schemas.microsoft.com/office/drawing/2014/main" id="{1984A6F4-806C-4203-8EB0-1D2AED48398D}"/>
              </a:ext>
            </a:extLst>
          </p:cNvPr>
          <p:cNvSpPr>
            <a:spLocks noGrp="1"/>
          </p:cNvSpPr>
          <p:nvPr>
            <p:ph sz="quarter" idx="4" hasCustomPrompt="1"/>
          </p:nvPr>
        </p:nvSpPr>
        <p:spPr>
          <a:xfrm>
            <a:off x="6231001" y="1696030"/>
            <a:ext cx="5683852" cy="4110803"/>
          </a:xfrm>
        </p:spPr>
        <p:txBody>
          <a:bodyPr/>
          <a:lstStyle>
            <a:lvl1pPr>
              <a:defRPr/>
            </a:lvl1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F2BDBCB8-5FCB-47D4-859E-2C42C3F4F016}"/>
              </a:ext>
            </a:extLst>
          </p:cNvPr>
          <p:cNvSpPr>
            <a:spLocks noGrp="1"/>
          </p:cNvSpPr>
          <p:nvPr>
            <p:ph type="title" hasCustomPrompt="1"/>
          </p:nvPr>
        </p:nvSpPr>
        <p:spPr/>
        <p:txBody>
          <a:bodyPr/>
          <a:lstStyle>
            <a:lvl1pPr>
              <a:defRPr/>
            </a:lvl1pPr>
          </a:lstStyle>
          <a:p>
            <a:pPr lvl="0"/>
            <a:r>
              <a:rPr lang="en-US" dirty="0"/>
              <a:t>Double tap/click to add title</a:t>
            </a:r>
          </a:p>
        </p:txBody>
      </p:sp>
    </p:spTree>
    <p:extLst>
      <p:ext uri="{BB962C8B-B14F-4D97-AF65-F5344CB8AC3E}">
        <p14:creationId xmlns:p14="http://schemas.microsoft.com/office/powerpoint/2010/main" val="110136912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36A7-58AD-4615-9B73-B1B34FD98D3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8291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30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5C65-3008-4769-8B5A-F9CDC9104F05}"/>
              </a:ext>
            </a:extLst>
          </p:cNvPr>
          <p:cNvSpPr>
            <a:spLocks noGrp="1"/>
          </p:cNvSpPr>
          <p:nvPr>
            <p:ph type="title" hasCustomPrompt="1"/>
          </p:nvPr>
        </p:nvSpPr>
        <p:spPr>
          <a:xfrm>
            <a:off x="268287" y="270000"/>
            <a:ext cx="4652055" cy="1080000"/>
          </a:xfrm>
        </p:spPr>
        <p:txBody>
          <a:bodyPr anchor="ctr"/>
          <a:lstStyle>
            <a:lvl1pPr>
              <a:defRPr sz="3199"/>
            </a:lvl1pPr>
          </a:lstStyle>
          <a:p>
            <a:r>
              <a:rPr lang="en-US" dirty="0"/>
              <a:t>Double tap/click to add title</a:t>
            </a:r>
            <a:endParaRPr lang="en-GB" dirty="0"/>
          </a:p>
        </p:txBody>
      </p:sp>
      <p:sp>
        <p:nvSpPr>
          <p:cNvPr id="3" name="Content Placeholder 2">
            <a:extLst>
              <a:ext uri="{FF2B5EF4-FFF2-40B4-BE49-F238E27FC236}">
                <a16:creationId xmlns:a16="http://schemas.microsoft.com/office/drawing/2014/main" id="{8B7A5F7D-E1DC-43C7-A9D8-877F83C8AC47}"/>
              </a:ext>
            </a:extLst>
          </p:cNvPr>
          <p:cNvSpPr>
            <a:spLocks noGrp="1"/>
          </p:cNvSpPr>
          <p:nvPr>
            <p:ph idx="1" hasCustomPrompt="1"/>
          </p:nvPr>
        </p:nvSpPr>
        <p:spPr>
          <a:xfrm>
            <a:off x="5190343" y="270000"/>
            <a:ext cx="6731102" cy="5548416"/>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3C0FB532-4C41-4C52-8037-35AD9E551E58}"/>
              </a:ext>
            </a:extLst>
          </p:cNvPr>
          <p:cNvSpPr>
            <a:spLocks noGrp="1"/>
          </p:cNvSpPr>
          <p:nvPr>
            <p:ph type="body" sz="half" idx="2" hasCustomPrompt="1"/>
          </p:nvPr>
        </p:nvSpPr>
        <p:spPr>
          <a:xfrm>
            <a:off x="268289" y="1625087"/>
            <a:ext cx="4652056" cy="4193331"/>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Double tap/click to add text</a:t>
            </a:r>
          </a:p>
        </p:txBody>
      </p:sp>
    </p:spTree>
    <p:extLst>
      <p:ext uri="{BB962C8B-B14F-4D97-AF65-F5344CB8AC3E}">
        <p14:creationId xmlns:p14="http://schemas.microsoft.com/office/powerpoint/2010/main" val="8767633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3B36411-5253-4313-B367-55E9BF8006AF}"/>
              </a:ext>
            </a:extLst>
          </p:cNvPr>
          <p:cNvSpPr>
            <a:spLocks noGrp="1"/>
          </p:cNvSpPr>
          <p:nvPr>
            <p:ph type="pic" idx="1" hasCustomPrompt="1"/>
          </p:nvPr>
        </p:nvSpPr>
        <p:spPr>
          <a:xfrm>
            <a:off x="5190343" y="265896"/>
            <a:ext cx="6729514" cy="554163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GB" dirty="0"/>
              <a:t>Double tap/click to add picture</a:t>
            </a:r>
          </a:p>
        </p:txBody>
      </p:sp>
      <p:sp>
        <p:nvSpPr>
          <p:cNvPr id="4" name="Text Placeholder 3">
            <a:extLst>
              <a:ext uri="{FF2B5EF4-FFF2-40B4-BE49-F238E27FC236}">
                <a16:creationId xmlns:a16="http://schemas.microsoft.com/office/drawing/2014/main" id="{798020FF-3EE4-42E8-B698-A3A31BCA901C}"/>
              </a:ext>
            </a:extLst>
          </p:cNvPr>
          <p:cNvSpPr>
            <a:spLocks noGrp="1"/>
          </p:cNvSpPr>
          <p:nvPr>
            <p:ph type="body" sz="half" idx="2" hasCustomPrompt="1"/>
          </p:nvPr>
        </p:nvSpPr>
        <p:spPr>
          <a:xfrm>
            <a:off x="272143" y="1597028"/>
            <a:ext cx="4648200" cy="4210503"/>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Double tap/click to add text</a:t>
            </a:r>
          </a:p>
        </p:txBody>
      </p:sp>
      <p:sp>
        <p:nvSpPr>
          <p:cNvPr id="9" name="Title 8">
            <a:extLst>
              <a:ext uri="{FF2B5EF4-FFF2-40B4-BE49-F238E27FC236}">
                <a16:creationId xmlns:a16="http://schemas.microsoft.com/office/drawing/2014/main" id="{93FB16F6-8822-4511-A27C-1EBBF7942A30}"/>
              </a:ext>
            </a:extLst>
          </p:cNvPr>
          <p:cNvSpPr>
            <a:spLocks noGrp="1"/>
          </p:cNvSpPr>
          <p:nvPr>
            <p:ph type="title" hasCustomPrompt="1"/>
          </p:nvPr>
        </p:nvSpPr>
        <p:spPr>
          <a:xfrm>
            <a:off x="272142" y="265894"/>
            <a:ext cx="4648200" cy="1080000"/>
          </a:xfrm>
        </p:spPr>
        <p:txBody>
          <a:bodyPr/>
          <a:lstStyle>
            <a:lvl1pPr>
              <a:defRPr/>
            </a:lvl1pPr>
          </a:lstStyle>
          <a:p>
            <a:r>
              <a:rPr lang="en-US" dirty="0"/>
              <a:t>Double tap/click to add title</a:t>
            </a:r>
            <a:endParaRPr lang="en-GB" dirty="0"/>
          </a:p>
        </p:txBody>
      </p:sp>
    </p:spTree>
    <p:extLst>
      <p:ext uri="{BB962C8B-B14F-4D97-AF65-F5344CB8AC3E}">
        <p14:creationId xmlns:p14="http://schemas.microsoft.com/office/powerpoint/2010/main" val="7714789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ags" Target="../tags/tag1.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8.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ags" Target="../tags/tag7.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6.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5.emf"/><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E76AC-9813-4FFE-A72C-1894B010A58E}"/>
              </a:ext>
            </a:extLst>
          </p:cNvPr>
          <p:cNvSpPr>
            <a:spLocks noGrp="1"/>
          </p:cNvSpPr>
          <p:nvPr>
            <p:ph type="title"/>
          </p:nvPr>
        </p:nvSpPr>
        <p:spPr>
          <a:xfrm>
            <a:off x="1" y="0"/>
            <a:ext cx="12192000" cy="630000"/>
          </a:xfrm>
          <a:prstGeom prst="rect">
            <a:avLst/>
          </a:prstGeom>
          <a:solidFill>
            <a:schemeClr val="tx1"/>
          </a:solidFill>
        </p:spPr>
        <p:txBody>
          <a:bodyPr vert="horz" lIns="288000" tIns="45720" rIns="91440" bIns="45720" rtlCol="0" anchor="ctr">
            <a:normAutofit/>
          </a:bodyPr>
          <a:lstStyle/>
          <a:p>
            <a:r>
              <a:rPr lang="en-US" dirty="0"/>
              <a:t>Double tap/click to add title</a:t>
            </a:r>
            <a:endParaRPr lang="en-GB" dirty="0"/>
          </a:p>
        </p:txBody>
      </p:sp>
      <p:sp>
        <p:nvSpPr>
          <p:cNvPr id="3" name="Text Placeholder 2">
            <a:extLst>
              <a:ext uri="{FF2B5EF4-FFF2-40B4-BE49-F238E27FC236}">
                <a16:creationId xmlns:a16="http://schemas.microsoft.com/office/drawing/2014/main" id="{0030F6D5-B56E-4CE2-84B1-801B28505016}"/>
              </a:ext>
            </a:extLst>
          </p:cNvPr>
          <p:cNvSpPr>
            <a:spLocks noGrp="1"/>
          </p:cNvSpPr>
          <p:nvPr>
            <p:ph type="body" idx="1"/>
          </p:nvPr>
        </p:nvSpPr>
        <p:spPr>
          <a:xfrm>
            <a:off x="270001" y="900000"/>
            <a:ext cx="11657515" cy="4905706"/>
          </a:xfrm>
          <a:prstGeom prst="rect">
            <a:avLst/>
          </a:prstGeom>
        </p:spPr>
        <p:txBody>
          <a:bodyPr vert="horz" lIns="91440" tIns="45720" rIns="91440" bIns="45720" rtlCol="0">
            <a:normAutofit/>
          </a:bodyPr>
          <a:lstStyle/>
          <a:p>
            <a:pPr lvl="0"/>
            <a:r>
              <a:rPr lang="en-US" dirty="0"/>
              <a:t>Double tap/click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6" name="Group 25">
            <a:extLst>
              <a:ext uri="{FF2B5EF4-FFF2-40B4-BE49-F238E27FC236}">
                <a16:creationId xmlns:a16="http://schemas.microsoft.com/office/drawing/2014/main" id="{73C85E62-2E14-4CA6-9461-E933C1AC1FBF}"/>
              </a:ext>
            </a:extLst>
          </p:cNvPr>
          <p:cNvGrpSpPr/>
          <p:nvPr userDrawn="1"/>
        </p:nvGrpSpPr>
        <p:grpSpPr>
          <a:xfrm>
            <a:off x="1" y="6085320"/>
            <a:ext cx="12199659" cy="72000"/>
            <a:chOff x="-1" y="6083732"/>
            <a:chExt cx="12199659" cy="72000"/>
          </a:xfrm>
        </p:grpSpPr>
        <p:sp>
          <p:nvSpPr>
            <p:cNvPr id="20" name="Rectangle 19">
              <a:extLst>
                <a:ext uri="{FF2B5EF4-FFF2-40B4-BE49-F238E27FC236}">
                  <a16:creationId xmlns:a16="http://schemas.microsoft.com/office/drawing/2014/main" id="{DFBDF45A-D254-4992-ACE3-426973E8408E}"/>
                </a:ext>
              </a:extLst>
            </p:cNvPr>
            <p:cNvSpPr/>
            <p:nvPr userDrawn="1"/>
          </p:nvSpPr>
          <p:spPr>
            <a:xfrm>
              <a:off x="11542578" y="6083732"/>
              <a:ext cx="657080" cy="70253"/>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2" name="Rectangle 21">
              <a:extLst>
                <a:ext uri="{FF2B5EF4-FFF2-40B4-BE49-F238E27FC236}">
                  <a16:creationId xmlns:a16="http://schemas.microsoft.com/office/drawing/2014/main" id="{8E22AF7F-8BCE-44DD-BE41-C109A3DAD6C4}"/>
                </a:ext>
              </a:extLst>
            </p:cNvPr>
            <p:cNvSpPr/>
            <p:nvPr userDrawn="1"/>
          </p:nvSpPr>
          <p:spPr>
            <a:xfrm>
              <a:off x="10724671" y="6083732"/>
              <a:ext cx="831691" cy="7025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23" name="Rectangle 22">
              <a:extLst>
                <a:ext uri="{FF2B5EF4-FFF2-40B4-BE49-F238E27FC236}">
                  <a16:creationId xmlns:a16="http://schemas.microsoft.com/office/drawing/2014/main" id="{0626D972-DB01-4BB5-ABD6-D06ED630BCDD}"/>
                </a:ext>
              </a:extLst>
            </p:cNvPr>
            <p:cNvSpPr/>
            <p:nvPr userDrawn="1"/>
          </p:nvSpPr>
          <p:spPr>
            <a:xfrm>
              <a:off x="-1" y="6083732"/>
              <a:ext cx="10871711" cy="72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grpSp>
      <p:pic>
        <p:nvPicPr>
          <p:cNvPr id="16" name="Picture 15">
            <a:extLst>
              <a:ext uri="{FF2B5EF4-FFF2-40B4-BE49-F238E27FC236}">
                <a16:creationId xmlns:a16="http://schemas.microsoft.com/office/drawing/2014/main" id="{586F7292-F3D4-4998-BB77-9941FE9BD63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1310001" y="6335648"/>
            <a:ext cx="612000" cy="321773"/>
          </a:xfrm>
          <a:prstGeom prst="rect">
            <a:avLst/>
          </a:prstGeom>
        </p:spPr>
      </p:pic>
      <p:sp>
        <p:nvSpPr>
          <p:cNvPr id="13" name="Date Placeholder 3">
            <a:extLst>
              <a:ext uri="{FF2B5EF4-FFF2-40B4-BE49-F238E27FC236}">
                <a16:creationId xmlns:a16="http://schemas.microsoft.com/office/drawing/2014/main" id="{D5795826-D44E-450A-A5EE-666A2A834082}"/>
              </a:ext>
            </a:extLst>
          </p:cNvPr>
          <p:cNvSpPr txBox="1">
            <a:spLocks noGrp="1"/>
          </p:cNvSpPr>
          <p:nvPr/>
        </p:nvSpPr>
        <p:spPr bwMode="auto">
          <a:xfrm>
            <a:off x="1" y="6172246"/>
            <a:ext cx="12199659" cy="232614"/>
          </a:xfrm>
          <a:prstGeom prst="rect">
            <a:avLst/>
          </a:prstGeom>
          <a:noFill/>
          <a:ln>
            <a:miter lim="800000"/>
            <a:headEnd/>
            <a:tailEnd/>
          </a:ln>
        </p:spPr>
        <p:txBody>
          <a:bodyPr/>
          <a:lstStyle/>
          <a:p>
            <a:pPr algn="ctr">
              <a:defRPr/>
            </a:pPr>
            <a:fld id="{7E1A506D-7525-4645-B5EA-B496D04FDEEB}" type="slidenum">
              <a:rPr lang="en-GB" sz="900" b="0" smtClean="0">
                <a:solidFill>
                  <a:schemeClr val="tx1"/>
                </a:solidFill>
                <a:latin typeface="Arial Narrow" panose="020B0606020202030204" pitchFamily="34" charset="0"/>
                <a:cs typeface="Arial" pitchFamily="34" charset="0"/>
              </a:rPr>
              <a:pPr algn="ctr">
                <a:defRPr/>
              </a:pPr>
              <a:t>‹#›</a:t>
            </a:fld>
            <a:endParaRPr lang="en-GB" sz="1050" b="0" dirty="0">
              <a:solidFill>
                <a:schemeClr val="tx1"/>
              </a:solidFill>
              <a:latin typeface="Arial Narrow" panose="020B0606020202030204" pitchFamily="34" charset="0"/>
              <a:cs typeface="Arial" pitchFamily="34" charset="0"/>
            </a:endParaRPr>
          </a:p>
        </p:txBody>
      </p:sp>
      <p:sp>
        <p:nvSpPr>
          <p:cNvPr id="14" name="Rectangle 6">
            <a:extLst>
              <a:ext uri="{FF2B5EF4-FFF2-40B4-BE49-F238E27FC236}">
                <a16:creationId xmlns:a16="http://schemas.microsoft.com/office/drawing/2014/main" id="{29F5F95D-572F-4831-BF0A-F92839E23264}"/>
              </a:ext>
            </a:extLst>
          </p:cNvPr>
          <p:cNvSpPr>
            <a:spLocks noChangeArrowheads="1"/>
          </p:cNvSpPr>
          <p:nvPr/>
        </p:nvSpPr>
        <p:spPr bwMode="auto">
          <a:xfrm>
            <a:off x="0" y="6440532"/>
            <a:ext cx="12199658" cy="247751"/>
          </a:xfrm>
          <a:prstGeom prst="rect">
            <a:avLst/>
          </a:prstGeom>
          <a:noFill/>
          <a:ln w="9525">
            <a:noFill/>
            <a:miter lim="800000"/>
            <a:headEnd/>
            <a:tailEnd/>
          </a:ln>
          <a:effectLst/>
        </p:spPr>
        <p: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tx1"/>
                </a:solidFill>
                <a:latin typeface="Arial Narrow" panose="020B0606020202030204" pitchFamily="34" charset="0"/>
                <a:ea typeface="+mn-ea"/>
                <a:cs typeface="+mn-cs"/>
              </a:rPr>
              <a:t>© 2023 Caterpillar All Rights Reserved</a:t>
            </a:r>
            <a:endParaRPr lang="en-GB" sz="700" b="0" dirty="0">
              <a:solidFill>
                <a:schemeClr val="tx1"/>
              </a:solidFill>
              <a:latin typeface="Arial Narrow" pitchFamily="34" charset="0"/>
            </a:endParaRPr>
          </a:p>
        </p:txBody>
      </p:sp>
      <p:sp>
        <p:nvSpPr>
          <p:cNvPr id="15" name="TextBox 4">
            <a:extLst>
              <a:ext uri="{FF2B5EF4-FFF2-40B4-BE49-F238E27FC236}">
                <a16:creationId xmlns:a16="http://schemas.microsoft.com/office/drawing/2014/main" id="{74B36016-C95B-4471-95C4-E12458A37106}"/>
              </a:ext>
            </a:extLst>
          </p:cNvPr>
          <p:cNvSpPr txBox="1"/>
          <p:nvPr/>
        </p:nvSpPr>
        <p:spPr>
          <a:xfrm>
            <a:off x="87119" y="6162055"/>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dirty="0">
                <a:solidFill>
                  <a:schemeClr val="tx1"/>
                </a:solidFill>
                <a:effectLst/>
                <a:latin typeface="+mn-lt"/>
                <a:ea typeface="+mn-ea"/>
                <a:cs typeface="+mn-cs"/>
              </a:rPr>
              <a:t>© 2023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dirty="0">
              <a:latin typeface="+mn-lt"/>
            </a:endParaRPr>
          </a:p>
        </p:txBody>
      </p:sp>
      <p:graphicFrame>
        <p:nvGraphicFramePr>
          <p:cNvPr id="4" name="Object 3" hidden="1">
            <a:extLst>
              <a:ext uri="{FF2B5EF4-FFF2-40B4-BE49-F238E27FC236}">
                <a16:creationId xmlns:a16="http://schemas.microsoft.com/office/drawing/2014/main" id="{B0F8A2D4-E582-7165-DD4B-5C46FA6B2F35}"/>
              </a:ext>
            </a:extLst>
          </p:cNvPr>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23" imgH="424" progId="TCLayout.ActiveDocument.1">
                  <p:embed/>
                </p:oleObj>
              </mc:Choice>
              <mc:Fallback>
                <p:oleObj name="think-cell Slide" r:id="rId19" imgW="423" imgH="424" progId="TCLayout.ActiveDocument.1">
                  <p:embed/>
                  <p:pic>
                    <p:nvPicPr>
                      <p:cNvPr id="4" name="Object 3" hidden="1">
                        <a:extLst>
                          <a:ext uri="{FF2B5EF4-FFF2-40B4-BE49-F238E27FC236}">
                            <a16:creationId xmlns:a16="http://schemas.microsoft.com/office/drawing/2014/main" id="{B0F8A2D4-E582-7165-DD4B-5C46FA6B2F35}"/>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4ABF139-1380-6D29-0679-8887FF9DA052}"/>
              </a:ext>
            </a:extLst>
          </p:cNvPr>
          <p:cNvSpPr/>
          <p:nvPr userDrawn="1">
            <p:custDataLst>
              <p:tags r:id="rId17"/>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799" b="1" i="0" baseline="0" dirty="0">
              <a:latin typeface="Arial Narrow" panose="020B0606020202030204" pitchFamily="34" charset="0"/>
              <a:ea typeface="+mj-ea"/>
              <a:cs typeface="+mj-cs"/>
              <a:sym typeface="Arial Narrow" panose="020B0606020202030204" pitchFamily="34" charset="0"/>
            </a:endParaRPr>
          </a:p>
        </p:txBody>
      </p:sp>
      <p:pic>
        <p:nvPicPr>
          <p:cNvPr id="12" name="Picture 11">
            <a:extLst>
              <a:ext uri="{FF2B5EF4-FFF2-40B4-BE49-F238E27FC236}">
                <a16:creationId xmlns:a16="http://schemas.microsoft.com/office/drawing/2014/main" id="{84B631B8-AEAD-4A59-AC6F-567DBBE03792}"/>
              </a:ext>
            </a:extLst>
          </p:cNvPr>
          <p:cNvPicPr>
            <a:picLocks noChangeAspect="1"/>
          </p:cNvPicPr>
          <p:nvPr userDrawn="1"/>
        </p:nvPicPr>
        <p:blipFill rotWithShape="1">
          <a:blip r:embed="rId21">
            <a:alphaModFix amt="16000"/>
          </a:blip>
          <a:srcRect l="50225" t="9267"/>
          <a:stretch/>
        </p:blipFill>
        <p:spPr>
          <a:xfrm flipH="1">
            <a:off x="7072695" y="1408727"/>
            <a:ext cx="3328487" cy="3733801"/>
          </a:xfrm>
          <a:prstGeom prst="rect">
            <a:avLst/>
          </a:prstGeom>
        </p:spPr>
      </p:pic>
      <p:sp>
        <p:nvSpPr>
          <p:cNvPr id="6" name="MSIPCMContentMarking" descr="{&quot;HashCode&quot;:-211566725,&quot;Placement&quot;:&quot;Footer&quot;,&quot;Top&quot;:519.343,&quot;Left&quot;:0.0,&quot;SlideWidth&quot;:960,&quot;SlideHeight&quot;:540}">
            <a:extLst>
              <a:ext uri="{FF2B5EF4-FFF2-40B4-BE49-F238E27FC236}">
                <a16:creationId xmlns:a16="http://schemas.microsoft.com/office/drawing/2014/main" id="{B3857A67-BC5D-3D71-378E-A326652EB975}"/>
              </a:ext>
            </a:extLst>
          </p:cNvPr>
          <p:cNvSpPr txBox="1"/>
          <p:nvPr userDrawn="1"/>
        </p:nvSpPr>
        <p:spPr>
          <a:xfrm>
            <a:off x="0" y="6595656"/>
            <a:ext cx="1882255"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3408436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710" r:id="rId14"/>
  </p:sldLayoutIdLst>
  <p:hf hdr="0" ftr="0" dt="0"/>
  <p:txStyles>
    <p:titleStyle>
      <a:lvl1pPr algn="l" defTabSz="914126" rtl="0" eaLnBrk="1" latinLnBrk="0" hangingPunct="1">
        <a:lnSpc>
          <a:spcPct val="90000"/>
        </a:lnSpc>
        <a:spcBef>
          <a:spcPct val="0"/>
        </a:spcBef>
        <a:buNone/>
        <a:defRPr sz="3199" b="1" kern="1200">
          <a:solidFill>
            <a:schemeClr val="accent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18609" y="383911"/>
            <a:ext cx="10972800" cy="1141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309028" y="1634656"/>
            <a:ext cx="10972800" cy="4276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C6B7E08-3204-4E46-976E-FA025BD3B04F}"/>
              </a:ext>
            </a:extLst>
          </p:cNvPr>
          <p:cNvPicPr>
            <a:picLocks noChangeAspect="1"/>
          </p:cNvPicPr>
          <p:nvPr userDrawn="1"/>
        </p:nvPicPr>
        <p:blipFill>
          <a:blip r:embed="rId17"/>
          <a:stretch>
            <a:fillRect/>
          </a:stretch>
        </p:blipFill>
        <p:spPr>
          <a:xfrm>
            <a:off x="0" y="5884485"/>
            <a:ext cx="12192000" cy="406777"/>
          </a:xfrm>
          <a:prstGeom prst="rect">
            <a:avLst/>
          </a:prstGeom>
        </p:spPr>
      </p:pic>
      <p:pic>
        <p:nvPicPr>
          <p:cNvPr id="21" name="Picture 20">
            <a:extLst>
              <a:ext uri="{FF2B5EF4-FFF2-40B4-BE49-F238E27FC236}">
                <a16:creationId xmlns:a16="http://schemas.microsoft.com/office/drawing/2014/main" id="{39841232-1145-433F-B70B-D026C050240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706202" y="6504197"/>
            <a:ext cx="1338156" cy="212254"/>
          </a:xfrm>
          <a:prstGeom prst="rect">
            <a:avLst/>
          </a:prstGeom>
        </p:spPr>
      </p:pic>
      <p:sp>
        <p:nvSpPr>
          <p:cNvPr id="22" name="TextBox 21">
            <a:extLst>
              <a:ext uri="{FF2B5EF4-FFF2-40B4-BE49-F238E27FC236}">
                <a16:creationId xmlns:a16="http://schemas.microsoft.com/office/drawing/2014/main" id="{D6D1D816-39A2-4E1A-BA79-EAD79296A468}"/>
              </a:ext>
            </a:extLst>
          </p:cNvPr>
          <p:cNvSpPr txBox="1"/>
          <p:nvPr userDrawn="1"/>
        </p:nvSpPr>
        <p:spPr>
          <a:xfrm flipH="1">
            <a:off x="4218515" y="6514162"/>
            <a:ext cx="3754972" cy="164212"/>
          </a:xfrm>
          <a:prstGeom prst="rect">
            <a:avLst/>
          </a:prstGeom>
          <a:noFill/>
        </p:spPr>
        <p:txBody>
          <a:bodyPr wrap="square" lIns="0" tIns="0" rIns="0" bIns="0" rtlCol="0">
            <a:spAutoFit/>
          </a:bodyPr>
          <a:lstStyle/>
          <a:p>
            <a:pPr marL="0" marR="0" lvl="0" indent="0" algn="ctr" defTabSz="1219169" rtl="0" eaLnBrk="1" fontAlgn="base" latinLnBrk="0" hangingPunct="1">
              <a:lnSpc>
                <a:spcPct val="100000"/>
              </a:lnSpc>
              <a:spcBef>
                <a:spcPct val="0"/>
              </a:spcBef>
              <a:spcAft>
                <a:spcPct val="0"/>
              </a:spcAft>
              <a:buClrTx/>
              <a:buSzTx/>
              <a:buFontTx/>
              <a:buNone/>
              <a:tabLst/>
              <a:defRPr/>
            </a:pPr>
            <a:r>
              <a:rPr lang="en-US" sz="1067" b="0" i="0" u="none" strike="noStrike" kern="1200" baseline="0">
                <a:solidFill>
                  <a:schemeClr val="tx1">
                    <a:lumMod val="65000"/>
                    <a:lumOff val="35000"/>
                  </a:schemeClr>
                </a:solidFill>
                <a:latin typeface="+mn-lt"/>
                <a:ea typeface="Arial Narrow" charset="0"/>
                <a:cs typeface="Arial Narrow" charset="0"/>
              </a:rPr>
              <a:t>REMANUFACTURING DIVISION | </a:t>
            </a:r>
            <a:r>
              <a:rPr lang="en-US" altLang="en-US" sz="1067"/>
              <a:t> </a:t>
            </a:r>
            <a:fld id="{53190E40-57C9-4A47-B5FE-8552CF58820C}" type="slidenum">
              <a:rPr lang="en-US" altLang="en-US" sz="1067" smtClean="0"/>
              <a:pPr marL="0" marR="0" lvl="0" indent="0" algn="ctr" defTabSz="1219169" rtl="0" eaLnBrk="1" fontAlgn="base" latinLnBrk="0" hangingPunct="1">
                <a:lnSpc>
                  <a:spcPct val="100000"/>
                </a:lnSpc>
                <a:spcBef>
                  <a:spcPct val="0"/>
                </a:spcBef>
                <a:spcAft>
                  <a:spcPct val="0"/>
                </a:spcAft>
                <a:buClrTx/>
                <a:buSzTx/>
                <a:buFontTx/>
                <a:buNone/>
                <a:tabLst/>
                <a:defRPr/>
              </a:pPr>
              <a:t>‹#›</a:t>
            </a:fld>
            <a:r>
              <a:rPr lang="en-US" altLang="en-US" sz="1067"/>
              <a:t> </a:t>
            </a:r>
          </a:p>
        </p:txBody>
      </p:sp>
      <p:sp>
        <p:nvSpPr>
          <p:cNvPr id="23" name="Rectangle 22">
            <a:extLst>
              <a:ext uri="{FF2B5EF4-FFF2-40B4-BE49-F238E27FC236}">
                <a16:creationId xmlns:a16="http://schemas.microsoft.com/office/drawing/2014/main" id="{C3AC8A67-6CA0-4E45-8CF7-4DF25431E529}"/>
              </a:ext>
            </a:extLst>
          </p:cNvPr>
          <p:cNvSpPr/>
          <p:nvPr userDrawn="1"/>
        </p:nvSpPr>
        <p:spPr>
          <a:xfrm>
            <a:off x="309028" y="6504198"/>
            <a:ext cx="2411344" cy="164212"/>
          </a:xfrm>
          <a:prstGeom prst="rect">
            <a:avLst/>
          </a:prstGeom>
          <a:noFill/>
        </p:spPr>
        <p:txBody>
          <a:bodyPr wrap="square" lIns="0" tIns="0" rIns="0" bIns="0" rtlCol="0">
            <a:spAutoFit/>
          </a:bodyPr>
          <a:lstStyle/>
          <a:p>
            <a:pPr lvl="0"/>
            <a:r>
              <a:rPr lang="en-US" altLang="en-US" sz="1067" b="0" i="0" u="none" strike="noStrike" baseline="0">
                <a:solidFill>
                  <a:schemeClr val="tx1">
                    <a:lumMod val="65000"/>
                    <a:lumOff val="35000"/>
                  </a:schemeClr>
                </a:solidFill>
                <a:latin typeface="+mn-lt"/>
              </a:rPr>
              <a:t>Caterpillar Confidential: Yellow</a:t>
            </a:r>
          </a:p>
        </p:txBody>
      </p:sp>
      <p:sp>
        <p:nvSpPr>
          <p:cNvPr id="3" name="TextBox 2">
            <a:extLst>
              <a:ext uri="{FF2B5EF4-FFF2-40B4-BE49-F238E27FC236}">
                <a16:creationId xmlns:a16="http://schemas.microsoft.com/office/drawing/2014/main" id="{D75EE583-AD0C-498C-8E38-910E65A556DA}"/>
              </a:ext>
            </a:extLst>
          </p:cNvPr>
          <p:cNvSpPr txBox="1"/>
          <p:nvPr>
            <p:extLst>
              <p:ext uri="{1162E1C5-73C7-4A58-AE30-91384D911F3F}">
                <p184:classification xmlns:p184="http://schemas.microsoft.com/office/powerpoint/2018/4/main" val="ftr"/>
              </p:ext>
            </p:extLst>
          </p:nvPr>
        </p:nvSpPr>
        <p:spPr>
          <a:xfrm>
            <a:off x="0" y="6705600"/>
            <a:ext cx="1598613" cy="152400"/>
          </a:xfrm>
          <a:prstGeom prst="rect">
            <a:avLst/>
          </a:prstGeom>
        </p:spPr>
        <p:txBody>
          <a:bodyPr horzOverflow="overflow" lIns="0" tIns="0" rIns="0" bIns="0">
            <a:spAutoFit/>
          </a:bodyPr>
          <a:lstStyle/>
          <a:p>
            <a:pPr algn="l"/>
            <a:r>
              <a:rPr lang="en-US" sz="1000">
                <a:solidFill>
                  <a:srgbClr val="737373"/>
                </a:solidFill>
                <a:latin typeface="Calibri" panose="020F0502020204030204" pitchFamily="34" charset="0"/>
                <a:cs typeface="Calibri" panose="020F0502020204030204" pitchFamily="34" charset="0"/>
              </a:rPr>
              <a:t>Caterpillar: Confidential Green</a:t>
            </a:r>
          </a:p>
        </p:txBody>
      </p:sp>
    </p:spTree>
    <p:extLst>
      <p:ext uri="{BB962C8B-B14F-4D97-AF65-F5344CB8AC3E}">
        <p14:creationId xmlns:p14="http://schemas.microsoft.com/office/powerpoint/2010/main" val="16138469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p:txStyles>
    <p:titleStyle>
      <a:lvl1pPr algn="l" rtl="0" eaLnBrk="1" fontAlgn="base" hangingPunct="1">
        <a:spcBef>
          <a:spcPct val="0"/>
        </a:spcBef>
        <a:spcAft>
          <a:spcPct val="0"/>
        </a:spcAft>
        <a:defRPr sz="4800" b="1">
          <a:solidFill>
            <a:schemeClr val="tx1"/>
          </a:solidFill>
          <a:latin typeface="+mj-lt"/>
          <a:ea typeface="MS PGothic" panose="020B0600070205080204" pitchFamily="34" charset="-128"/>
          <a:cs typeface="+mj-cs"/>
        </a:defRPr>
      </a:lvl1pPr>
      <a:lvl2pPr algn="ctr" rtl="0" eaLnBrk="1" fontAlgn="base" hangingPunct="1">
        <a:spcBef>
          <a:spcPct val="0"/>
        </a:spcBef>
        <a:spcAft>
          <a:spcPct val="0"/>
        </a:spcAft>
        <a:defRPr sz="4800" b="1">
          <a:solidFill>
            <a:schemeClr val="tx2"/>
          </a:solidFill>
          <a:latin typeface="Arial Narrow" charset="0"/>
          <a:ea typeface="MS PGothic" panose="020B0600070205080204" pitchFamily="34" charset="-128"/>
          <a:cs typeface="Arial" charset="0"/>
        </a:defRPr>
      </a:lvl2pPr>
      <a:lvl3pPr algn="ctr" rtl="0" eaLnBrk="1" fontAlgn="base" hangingPunct="1">
        <a:spcBef>
          <a:spcPct val="0"/>
        </a:spcBef>
        <a:spcAft>
          <a:spcPct val="0"/>
        </a:spcAft>
        <a:defRPr sz="4800" b="1">
          <a:solidFill>
            <a:schemeClr val="tx2"/>
          </a:solidFill>
          <a:latin typeface="Arial Narrow" charset="0"/>
          <a:ea typeface="MS PGothic" panose="020B0600070205080204" pitchFamily="34" charset="-128"/>
          <a:cs typeface="Arial" charset="0"/>
        </a:defRPr>
      </a:lvl3pPr>
      <a:lvl4pPr algn="ctr" rtl="0" eaLnBrk="1" fontAlgn="base" hangingPunct="1">
        <a:spcBef>
          <a:spcPct val="0"/>
        </a:spcBef>
        <a:spcAft>
          <a:spcPct val="0"/>
        </a:spcAft>
        <a:defRPr sz="4800" b="1">
          <a:solidFill>
            <a:schemeClr val="tx2"/>
          </a:solidFill>
          <a:latin typeface="Arial Narrow" charset="0"/>
          <a:ea typeface="MS PGothic" panose="020B0600070205080204" pitchFamily="34" charset="-128"/>
          <a:cs typeface="Arial" charset="0"/>
        </a:defRPr>
      </a:lvl4pPr>
      <a:lvl5pPr algn="ctr" rtl="0" eaLnBrk="1" fontAlgn="base" hangingPunct="1">
        <a:spcBef>
          <a:spcPct val="0"/>
        </a:spcBef>
        <a:spcAft>
          <a:spcPct val="0"/>
        </a:spcAft>
        <a:defRPr sz="4800" b="1">
          <a:solidFill>
            <a:schemeClr val="tx2"/>
          </a:solidFill>
          <a:latin typeface="Arial Narrow" charset="0"/>
          <a:ea typeface="MS PGothic" panose="020B0600070205080204" pitchFamily="34" charset="-128"/>
          <a:cs typeface="Arial" charset="0"/>
        </a:defRPr>
      </a:lvl5pPr>
      <a:lvl6pPr marL="609584" algn="ctr" rtl="0" eaLnBrk="1" fontAlgn="base" hangingPunct="1">
        <a:spcBef>
          <a:spcPct val="0"/>
        </a:spcBef>
        <a:spcAft>
          <a:spcPct val="0"/>
        </a:spcAft>
        <a:defRPr sz="4800" b="1">
          <a:solidFill>
            <a:schemeClr val="tx2"/>
          </a:solidFill>
          <a:latin typeface="Arial Narrow" charset="0"/>
          <a:ea typeface="ＭＳ Ｐゴシック" charset="0"/>
          <a:cs typeface="Arial" charset="0"/>
        </a:defRPr>
      </a:lvl6pPr>
      <a:lvl7pPr marL="1219169" algn="ctr" rtl="0" eaLnBrk="1" fontAlgn="base" hangingPunct="1">
        <a:spcBef>
          <a:spcPct val="0"/>
        </a:spcBef>
        <a:spcAft>
          <a:spcPct val="0"/>
        </a:spcAft>
        <a:defRPr sz="4800" b="1">
          <a:solidFill>
            <a:schemeClr val="tx2"/>
          </a:solidFill>
          <a:latin typeface="Arial Narrow" charset="0"/>
          <a:ea typeface="ＭＳ Ｐゴシック" charset="0"/>
          <a:cs typeface="Arial" charset="0"/>
        </a:defRPr>
      </a:lvl7pPr>
      <a:lvl8pPr marL="1828752" algn="ctr" rtl="0" eaLnBrk="1" fontAlgn="base" hangingPunct="1">
        <a:spcBef>
          <a:spcPct val="0"/>
        </a:spcBef>
        <a:spcAft>
          <a:spcPct val="0"/>
        </a:spcAft>
        <a:defRPr sz="4800" b="1">
          <a:solidFill>
            <a:schemeClr val="tx2"/>
          </a:solidFill>
          <a:latin typeface="Arial Narrow" charset="0"/>
          <a:ea typeface="ＭＳ Ｐゴシック" charset="0"/>
          <a:cs typeface="Arial" charset="0"/>
        </a:defRPr>
      </a:lvl8pPr>
      <a:lvl9pPr marL="2438337" algn="ctr" rtl="0" eaLnBrk="1" fontAlgn="base" hangingPunct="1">
        <a:spcBef>
          <a:spcPct val="0"/>
        </a:spcBef>
        <a:spcAft>
          <a:spcPct val="0"/>
        </a:spcAft>
        <a:defRPr sz="4800" b="1">
          <a:solidFill>
            <a:schemeClr val="tx2"/>
          </a:solidFill>
          <a:latin typeface="Arial Narrow" charset="0"/>
          <a:ea typeface="ＭＳ Ｐゴシック" charset="0"/>
          <a:cs typeface="Arial" charset="0"/>
        </a:defRPr>
      </a:lvl9pPr>
    </p:titleStyle>
    <p:bodyStyle>
      <a:lvl1pPr marL="457189" indent="-457189" algn="l" rtl="0" eaLnBrk="1" fontAlgn="base" hangingPunct="1">
        <a:spcBef>
          <a:spcPct val="20000"/>
        </a:spcBef>
        <a:spcAft>
          <a:spcPct val="0"/>
        </a:spcAft>
        <a:buClr>
          <a:srgbClr val="FFCF12"/>
        </a:buClr>
        <a:buSzPct val="125000"/>
        <a:buFont typeface="Arial" panose="020B0604020202020204" pitchFamily="34" charset="0"/>
        <a:buChar char="•"/>
        <a:defRPr sz="3200">
          <a:solidFill>
            <a:schemeClr val="tx1"/>
          </a:solidFill>
          <a:latin typeface="+mn-lt"/>
          <a:ea typeface="MS PGothic" panose="020B0600070205080204" pitchFamily="34" charset="-128"/>
          <a:cs typeface="+mn-cs"/>
        </a:defRPr>
      </a:lvl1pPr>
      <a:lvl2pPr marL="990575" indent="-380990" algn="l" rtl="0" eaLnBrk="1" fontAlgn="base" hangingPunct="1">
        <a:spcBef>
          <a:spcPct val="20000"/>
        </a:spcBef>
        <a:spcAft>
          <a:spcPct val="0"/>
        </a:spcAft>
        <a:buClr>
          <a:srgbClr val="FFCF12"/>
        </a:buClr>
        <a:buSzPct val="125000"/>
        <a:buFont typeface="Arial" panose="020B0604020202020204" pitchFamily="34" charset="0"/>
        <a:buChar char="•"/>
        <a:defRPr sz="2667">
          <a:solidFill>
            <a:schemeClr val="tx1"/>
          </a:solidFill>
          <a:latin typeface="+mn-lt"/>
          <a:ea typeface="Arial" charset="0"/>
          <a:cs typeface="+mn-cs"/>
        </a:defRPr>
      </a:lvl2pPr>
      <a:lvl3pPr marL="1523961" indent="-304792" algn="l" rtl="0" eaLnBrk="1" fontAlgn="base" hangingPunct="1">
        <a:spcBef>
          <a:spcPct val="20000"/>
        </a:spcBef>
        <a:spcAft>
          <a:spcPct val="0"/>
        </a:spcAft>
        <a:buClr>
          <a:srgbClr val="FFCF12"/>
        </a:buClr>
        <a:buSzPct val="125000"/>
        <a:buFont typeface="Arial" panose="020B0604020202020204" pitchFamily="34" charset="0"/>
        <a:buChar char="•"/>
        <a:defRPr sz="2400">
          <a:solidFill>
            <a:schemeClr val="tx1"/>
          </a:solidFill>
          <a:latin typeface="+mn-lt"/>
          <a:ea typeface="Arial" charset="0"/>
          <a:cs typeface="+mn-cs"/>
        </a:defRPr>
      </a:lvl3pPr>
      <a:lvl4pPr marL="2133545" indent="-304792" algn="l" rtl="0" eaLnBrk="1" fontAlgn="base" hangingPunct="1">
        <a:spcBef>
          <a:spcPct val="20000"/>
        </a:spcBef>
        <a:spcAft>
          <a:spcPct val="0"/>
        </a:spcAft>
        <a:buClr>
          <a:srgbClr val="FFCF12"/>
        </a:buClr>
        <a:buSzPct val="125000"/>
        <a:buFont typeface="Arial" panose="020B0604020202020204" pitchFamily="34" charset="0"/>
        <a:buChar char="•"/>
        <a:defRPr sz="2133">
          <a:solidFill>
            <a:schemeClr val="tx1"/>
          </a:solidFill>
          <a:latin typeface="+mn-lt"/>
          <a:ea typeface="Arial" charset="0"/>
          <a:cs typeface="+mn-cs"/>
        </a:defRPr>
      </a:lvl4pPr>
      <a:lvl5pPr marL="2743130" indent="-304792" algn="l" rtl="0" eaLnBrk="1" fontAlgn="base" hangingPunct="1">
        <a:spcBef>
          <a:spcPct val="20000"/>
        </a:spcBef>
        <a:spcAft>
          <a:spcPct val="0"/>
        </a:spcAft>
        <a:buClr>
          <a:srgbClr val="FFCD11"/>
        </a:buClr>
        <a:buFont typeface="Arial" panose="020B0604020202020204" pitchFamily="34" charset="0"/>
        <a:buChar char="•"/>
        <a:defRPr sz="2133">
          <a:solidFill>
            <a:schemeClr val="tx1"/>
          </a:solidFill>
          <a:latin typeface="+mn-lt"/>
          <a:ea typeface="Arial" charset="0"/>
          <a:cs typeface="+mn-cs"/>
        </a:defRPr>
      </a:lvl5pPr>
      <a:lvl6pPr marL="3352713" indent="-304792" algn="l" rtl="0" eaLnBrk="1" fontAlgn="base" hangingPunct="1">
        <a:spcBef>
          <a:spcPct val="20000"/>
        </a:spcBef>
        <a:spcAft>
          <a:spcPct val="0"/>
        </a:spcAft>
        <a:buChar char="»"/>
        <a:defRPr>
          <a:solidFill>
            <a:schemeClr val="tx1"/>
          </a:solidFill>
          <a:latin typeface="+mn-lt"/>
          <a:ea typeface="Arial" charset="0"/>
          <a:cs typeface="+mn-cs"/>
        </a:defRPr>
      </a:lvl6pPr>
      <a:lvl7pPr marL="3962298" indent="-304792" algn="l" rtl="0" eaLnBrk="1" fontAlgn="base" hangingPunct="1">
        <a:spcBef>
          <a:spcPct val="20000"/>
        </a:spcBef>
        <a:spcAft>
          <a:spcPct val="0"/>
        </a:spcAft>
        <a:buChar char="»"/>
        <a:defRPr>
          <a:solidFill>
            <a:schemeClr val="tx1"/>
          </a:solidFill>
          <a:latin typeface="+mn-lt"/>
          <a:ea typeface="Arial" charset="0"/>
          <a:cs typeface="+mn-cs"/>
        </a:defRPr>
      </a:lvl7pPr>
      <a:lvl8pPr marL="4571882" indent="-304792" algn="l" rtl="0" eaLnBrk="1" fontAlgn="base" hangingPunct="1">
        <a:spcBef>
          <a:spcPct val="20000"/>
        </a:spcBef>
        <a:spcAft>
          <a:spcPct val="0"/>
        </a:spcAft>
        <a:buChar char="»"/>
        <a:defRPr>
          <a:solidFill>
            <a:schemeClr val="tx1"/>
          </a:solidFill>
          <a:latin typeface="+mn-lt"/>
          <a:ea typeface="Arial" charset="0"/>
          <a:cs typeface="+mn-cs"/>
        </a:defRPr>
      </a:lvl8pPr>
      <a:lvl9pPr marL="5181467" indent="-304792" algn="l" rtl="0" eaLnBrk="1" fontAlgn="base" hangingPunct="1">
        <a:spcBef>
          <a:spcPct val="20000"/>
        </a:spcBef>
        <a:spcAft>
          <a:spcPct val="0"/>
        </a:spcAft>
        <a:buChar char="»"/>
        <a:defRPr>
          <a:solidFill>
            <a:schemeClr val="tx1"/>
          </a:solidFill>
          <a:latin typeface="+mn-lt"/>
          <a:ea typeface="Arial" charset="0"/>
          <a:cs typeface="+mn-cs"/>
        </a:defRPr>
      </a:lvl9pPr>
    </p:bodyStyle>
    <p:otherStyle>
      <a:defPPr>
        <a:defRPr lang="en-US"/>
      </a:defPPr>
      <a:lvl1pPr marL="0" algn="l" defTabSz="609584" rtl="0" eaLnBrk="1" latinLnBrk="0" hangingPunct="1">
        <a:defRPr sz="2400" kern="1200">
          <a:solidFill>
            <a:schemeClr val="tx1"/>
          </a:solidFill>
          <a:latin typeface="+mn-lt"/>
          <a:ea typeface="+mn-ea"/>
          <a:cs typeface="+mn-cs"/>
        </a:defRPr>
      </a:lvl1pPr>
      <a:lvl2pPr marL="609584" algn="l" defTabSz="609584" rtl="0" eaLnBrk="1" latinLnBrk="0" hangingPunct="1">
        <a:defRPr sz="2400" kern="1200">
          <a:solidFill>
            <a:schemeClr val="tx1"/>
          </a:solidFill>
          <a:latin typeface="+mn-lt"/>
          <a:ea typeface="+mn-ea"/>
          <a:cs typeface="+mn-cs"/>
        </a:defRPr>
      </a:lvl2pPr>
      <a:lvl3pPr marL="1219169" algn="l" defTabSz="609584" rtl="0" eaLnBrk="1" latinLnBrk="0" hangingPunct="1">
        <a:defRPr sz="2400" kern="1200">
          <a:solidFill>
            <a:schemeClr val="tx1"/>
          </a:solidFill>
          <a:latin typeface="+mn-lt"/>
          <a:ea typeface="+mn-ea"/>
          <a:cs typeface="+mn-cs"/>
        </a:defRPr>
      </a:lvl3pPr>
      <a:lvl4pPr marL="1828752" algn="l" defTabSz="609584" rtl="0" eaLnBrk="1" latinLnBrk="0" hangingPunct="1">
        <a:defRPr sz="2400" kern="1200">
          <a:solidFill>
            <a:schemeClr val="tx1"/>
          </a:solidFill>
          <a:latin typeface="+mn-lt"/>
          <a:ea typeface="+mn-ea"/>
          <a:cs typeface="+mn-cs"/>
        </a:defRPr>
      </a:lvl4pPr>
      <a:lvl5pPr marL="2438337" algn="l" defTabSz="609584" rtl="0" eaLnBrk="1" latinLnBrk="0" hangingPunct="1">
        <a:defRPr sz="2400" kern="1200">
          <a:solidFill>
            <a:schemeClr val="tx1"/>
          </a:solidFill>
          <a:latin typeface="+mn-lt"/>
          <a:ea typeface="+mn-ea"/>
          <a:cs typeface="+mn-cs"/>
        </a:defRPr>
      </a:lvl5pPr>
      <a:lvl6pPr marL="3047921" algn="l" defTabSz="609584" rtl="0" eaLnBrk="1" latinLnBrk="0" hangingPunct="1">
        <a:defRPr sz="2400" kern="1200">
          <a:solidFill>
            <a:schemeClr val="tx1"/>
          </a:solidFill>
          <a:latin typeface="+mn-lt"/>
          <a:ea typeface="+mn-ea"/>
          <a:cs typeface="+mn-cs"/>
        </a:defRPr>
      </a:lvl6pPr>
      <a:lvl7pPr marL="3657506" algn="l" defTabSz="609584" rtl="0" eaLnBrk="1" latinLnBrk="0" hangingPunct="1">
        <a:defRPr sz="2400" kern="1200">
          <a:solidFill>
            <a:schemeClr val="tx1"/>
          </a:solidFill>
          <a:latin typeface="+mn-lt"/>
          <a:ea typeface="+mn-ea"/>
          <a:cs typeface="+mn-cs"/>
        </a:defRPr>
      </a:lvl7pPr>
      <a:lvl8pPr marL="4267089" algn="l" defTabSz="609584" rtl="0" eaLnBrk="1" latinLnBrk="0" hangingPunct="1">
        <a:defRPr sz="2400" kern="1200">
          <a:solidFill>
            <a:schemeClr val="tx1"/>
          </a:solidFill>
          <a:latin typeface="+mn-lt"/>
          <a:ea typeface="+mn-ea"/>
          <a:cs typeface="+mn-cs"/>
        </a:defRPr>
      </a:lvl8pPr>
      <a:lvl9pPr marL="4876674" algn="l" defTabSz="609584"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18">
          <p15:clr>
            <a:srgbClr val="F26B43"/>
          </p15:clr>
        </p15:guide>
        <p15:guide id="2" pos="28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35031AA-CEAF-D50B-ADF3-9DA8FDB16DEF}"/>
              </a:ext>
            </a:extLst>
          </p:cNvPr>
          <p:cNvGraphicFramePr>
            <a:graphicFrameLocks noChangeAspect="1"/>
          </p:cNvGraphicFramePr>
          <p:nvPr userDrawn="1">
            <p:custDataLst>
              <p:tags r:id="rId21"/>
            </p:custDataLst>
            <p:extLst>
              <p:ext uri="{D42A27DB-BD31-4B8C-83A1-F6EECF244321}">
                <p14:modId xmlns:p14="http://schemas.microsoft.com/office/powerpoint/2010/main" val="322108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95" imgH="394" progId="TCLayout.ActiveDocument.1">
                  <p:embed/>
                </p:oleObj>
              </mc:Choice>
              <mc:Fallback>
                <p:oleObj name="think-cell Slide" r:id="rId22" imgW="395" imgH="394" progId="TCLayout.ActiveDocument.1">
                  <p:embed/>
                  <p:pic>
                    <p:nvPicPr>
                      <p:cNvPr id="6" name="think-cell data - do not delete" hidden="1">
                        <a:extLst>
                          <a:ext uri="{FF2B5EF4-FFF2-40B4-BE49-F238E27FC236}">
                            <a16:creationId xmlns:a16="http://schemas.microsoft.com/office/drawing/2014/main" id="{535031AA-CEAF-D50B-ADF3-9DA8FDB16DEF}"/>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0BE76AC-9813-4FFE-A72C-1894B010A58E}"/>
              </a:ext>
            </a:extLst>
          </p:cNvPr>
          <p:cNvSpPr>
            <a:spLocks noGrp="1"/>
          </p:cNvSpPr>
          <p:nvPr>
            <p:ph type="title"/>
          </p:nvPr>
        </p:nvSpPr>
        <p:spPr>
          <a:xfrm>
            <a:off x="0" y="0"/>
            <a:ext cx="12192000" cy="630000"/>
          </a:xfrm>
          <a:prstGeom prst="rect">
            <a:avLst/>
          </a:prstGeom>
          <a:solidFill>
            <a:schemeClr val="tx1"/>
          </a:solidFill>
        </p:spPr>
        <p:txBody>
          <a:bodyPr vert="horz" lIns="288000" tIns="45720" rIns="91440" bIns="45720" rtlCol="0" anchor="ctr">
            <a:normAutofit/>
          </a:bodyPr>
          <a:lstStyle/>
          <a:p>
            <a:r>
              <a:rPr lang="en-US"/>
              <a:t>Double tap/click to add title</a:t>
            </a:r>
            <a:endParaRPr lang="en-GB"/>
          </a:p>
        </p:txBody>
      </p:sp>
      <p:sp>
        <p:nvSpPr>
          <p:cNvPr id="3" name="Text Placeholder 2">
            <a:extLst>
              <a:ext uri="{FF2B5EF4-FFF2-40B4-BE49-F238E27FC236}">
                <a16:creationId xmlns:a16="http://schemas.microsoft.com/office/drawing/2014/main" id="{0030F6D5-B56E-4CE2-84B1-801B28505016}"/>
              </a:ext>
            </a:extLst>
          </p:cNvPr>
          <p:cNvSpPr>
            <a:spLocks noGrp="1"/>
          </p:cNvSpPr>
          <p:nvPr>
            <p:ph type="body" idx="1"/>
          </p:nvPr>
        </p:nvSpPr>
        <p:spPr>
          <a:xfrm>
            <a:off x="270000" y="900000"/>
            <a:ext cx="11657515" cy="4814392"/>
          </a:xfrm>
          <a:prstGeom prst="rect">
            <a:avLst/>
          </a:prstGeom>
        </p:spPr>
        <p:txBody>
          <a:bodyPr vert="horz" lIns="91440" tIns="45720" rIns="91440" bIns="45720" rtlCol="0">
            <a:normAutofit/>
          </a:bodyPr>
          <a:lstStyle/>
          <a:p>
            <a:pPr lvl="0"/>
            <a:r>
              <a:rPr lang="en-US"/>
              <a:t>Double tap/click to add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6" name="Group 25">
            <a:extLst>
              <a:ext uri="{FF2B5EF4-FFF2-40B4-BE49-F238E27FC236}">
                <a16:creationId xmlns:a16="http://schemas.microsoft.com/office/drawing/2014/main" id="{73C85E62-2E14-4CA6-9461-E933C1AC1FBF}"/>
              </a:ext>
            </a:extLst>
          </p:cNvPr>
          <p:cNvGrpSpPr/>
          <p:nvPr userDrawn="1"/>
        </p:nvGrpSpPr>
        <p:grpSpPr>
          <a:xfrm>
            <a:off x="-1" y="5813810"/>
            <a:ext cx="12199659" cy="72000"/>
            <a:chOff x="-1" y="6083732"/>
            <a:chExt cx="12199659" cy="72000"/>
          </a:xfrm>
        </p:grpSpPr>
        <p:sp>
          <p:nvSpPr>
            <p:cNvPr id="20" name="Rectangle 19">
              <a:extLst>
                <a:ext uri="{FF2B5EF4-FFF2-40B4-BE49-F238E27FC236}">
                  <a16:creationId xmlns:a16="http://schemas.microsoft.com/office/drawing/2014/main" id="{DFBDF45A-D254-4992-ACE3-426973E8408E}"/>
                </a:ext>
              </a:extLst>
            </p:cNvPr>
            <p:cNvSpPr/>
            <p:nvPr userDrawn="1"/>
          </p:nvSpPr>
          <p:spPr>
            <a:xfrm>
              <a:off x="11542578" y="6083732"/>
              <a:ext cx="657080" cy="70253"/>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E22AF7F-8BCE-44DD-BE41-C109A3DAD6C4}"/>
                </a:ext>
              </a:extLst>
            </p:cNvPr>
            <p:cNvSpPr/>
            <p:nvPr userDrawn="1"/>
          </p:nvSpPr>
          <p:spPr>
            <a:xfrm>
              <a:off x="10724671" y="6083732"/>
              <a:ext cx="831691" cy="7025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26D972-DB01-4BB5-ABD6-D06ED630BCDD}"/>
                </a:ext>
              </a:extLst>
            </p:cNvPr>
            <p:cNvSpPr/>
            <p:nvPr userDrawn="1"/>
          </p:nvSpPr>
          <p:spPr>
            <a:xfrm>
              <a:off x="-1" y="6083732"/>
              <a:ext cx="10871711" cy="72000"/>
            </a:xfrm>
            <a:prstGeom prst="rect">
              <a:avLst/>
            </a:prstGeom>
            <a:solidFill>
              <a:srgbClr val="FFC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a:extLst>
              <a:ext uri="{FF2B5EF4-FFF2-40B4-BE49-F238E27FC236}">
                <a16:creationId xmlns:a16="http://schemas.microsoft.com/office/drawing/2014/main" id="{9D74F24A-DA25-4C10-AA38-220B1D2438B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241999" y="6406799"/>
            <a:ext cx="1667435" cy="257526"/>
          </a:xfrm>
          <a:prstGeom prst="rect">
            <a:avLst/>
          </a:prstGeom>
        </p:spPr>
      </p:pic>
      <p:sp>
        <p:nvSpPr>
          <p:cNvPr id="16" name="Date Placeholder 3">
            <a:extLst>
              <a:ext uri="{FF2B5EF4-FFF2-40B4-BE49-F238E27FC236}">
                <a16:creationId xmlns:a16="http://schemas.microsoft.com/office/drawing/2014/main" id="{DE172B89-23DC-42F2-9453-F0869D2C9175}"/>
              </a:ext>
            </a:extLst>
          </p:cNvPr>
          <p:cNvSpPr txBox="1">
            <a:spLocks noGrp="1"/>
          </p:cNvSpPr>
          <p:nvPr userDrawn="1"/>
        </p:nvSpPr>
        <p:spPr bwMode="auto">
          <a:xfrm>
            <a:off x="0" y="6174185"/>
            <a:ext cx="12199659" cy="232614"/>
          </a:xfrm>
          <a:prstGeom prst="rect">
            <a:avLst/>
          </a:prstGeom>
          <a:noFill/>
          <a:ln>
            <a:miter lim="800000"/>
            <a:headEnd/>
            <a:tailEnd/>
          </a:ln>
        </p:spPr>
        <p:txBody>
          <a:bodyPr/>
          <a:lstStyle/>
          <a:p>
            <a:pPr algn="ctr">
              <a:defRPr/>
            </a:pPr>
            <a:fld id="{7E1A506D-7525-4645-B5EA-B496D04FDEEB}" type="slidenum">
              <a:rPr lang="en-GB" sz="900" b="0" smtClean="0">
                <a:solidFill>
                  <a:schemeClr val="tx1"/>
                </a:solidFill>
                <a:latin typeface="Arial Narrow" panose="020B0606020202030204" pitchFamily="34" charset="0"/>
                <a:cs typeface="Arial" pitchFamily="34" charset="0"/>
              </a:rPr>
              <a:pPr algn="ctr">
                <a:defRPr/>
              </a:pPr>
              <a:t>‹#›</a:t>
            </a:fld>
            <a:endParaRPr lang="en-GB" sz="1050" b="0">
              <a:solidFill>
                <a:schemeClr val="tx1"/>
              </a:solidFill>
              <a:latin typeface="Arial Narrow" panose="020B0606020202030204" pitchFamily="34" charset="0"/>
              <a:cs typeface="Arial" pitchFamily="34" charset="0"/>
            </a:endParaRPr>
          </a:p>
        </p:txBody>
      </p:sp>
      <p:sp>
        <p:nvSpPr>
          <p:cNvPr id="17" name="Rectangle 6">
            <a:extLst>
              <a:ext uri="{FF2B5EF4-FFF2-40B4-BE49-F238E27FC236}">
                <a16:creationId xmlns:a16="http://schemas.microsoft.com/office/drawing/2014/main" id="{3D14C856-DA64-4EF2-8F41-F2E26E2378C2}"/>
              </a:ext>
            </a:extLst>
          </p:cNvPr>
          <p:cNvSpPr>
            <a:spLocks noChangeArrowheads="1"/>
          </p:cNvSpPr>
          <p:nvPr userDrawn="1"/>
        </p:nvSpPr>
        <p:spPr bwMode="auto">
          <a:xfrm>
            <a:off x="0" y="6440530"/>
            <a:ext cx="12199658" cy="247751"/>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a:solidFill>
                  <a:schemeClr val="tx1"/>
                </a:solidFill>
                <a:latin typeface="Arial Narrow" panose="020B0606020202030204" pitchFamily="34" charset="0"/>
                <a:ea typeface="+mn-ea"/>
                <a:cs typeface="+mn-cs"/>
              </a:rPr>
              <a:t>© 2022 Caterpillar All Rights Reserved</a:t>
            </a:r>
            <a:endParaRPr lang="en-GB" sz="700" b="0">
              <a:solidFill>
                <a:schemeClr val="tx1"/>
              </a:solidFill>
              <a:latin typeface="Arial Narrow" pitchFamily="34" charset="0"/>
            </a:endParaRPr>
          </a:p>
        </p:txBody>
      </p:sp>
      <p:sp>
        <p:nvSpPr>
          <p:cNvPr id="12" name="TextBox 11">
            <a:extLst>
              <a:ext uri="{FF2B5EF4-FFF2-40B4-BE49-F238E27FC236}">
                <a16:creationId xmlns:a16="http://schemas.microsoft.com/office/drawing/2014/main" id="{F3EB0DBC-A3D1-4D51-A8D1-C5BF1AD6EABB}"/>
              </a:ext>
            </a:extLst>
          </p:cNvPr>
          <p:cNvSpPr txBox="1"/>
          <p:nvPr userDrawn="1"/>
        </p:nvSpPr>
        <p:spPr>
          <a:xfrm>
            <a:off x="83687" y="5915426"/>
            <a:ext cx="3254829" cy="307777"/>
          </a:xfrm>
          <a:prstGeom prst="rect">
            <a:avLst/>
          </a:prstGeom>
          <a:noFill/>
        </p:spPr>
        <p:txBody>
          <a:bodyPr wrap="square" rtlCol="0">
            <a:spAutoFit/>
          </a:bodyPr>
          <a:lstStyle/>
          <a:p>
            <a:r>
              <a:rPr lang="en-GB" sz="1400">
                <a:solidFill>
                  <a:schemeClr val="tx1"/>
                </a:solidFill>
              </a:rPr>
              <a:t>Industrial Power Systems Division</a:t>
            </a:r>
          </a:p>
        </p:txBody>
      </p:sp>
      <p:sp>
        <p:nvSpPr>
          <p:cNvPr id="13" name="TextBox 4">
            <a:extLst>
              <a:ext uri="{FF2B5EF4-FFF2-40B4-BE49-F238E27FC236}">
                <a16:creationId xmlns:a16="http://schemas.microsoft.com/office/drawing/2014/main" id="{2991272A-7FE5-4E23-A757-9DB9E9C43AFE}"/>
              </a:ext>
            </a:extLst>
          </p:cNvPr>
          <p:cNvSpPr txBox="1"/>
          <p:nvPr userDrawn="1"/>
        </p:nvSpPr>
        <p:spPr>
          <a:xfrm>
            <a:off x="83687" y="6162055"/>
            <a:ext cx="299571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kern="1200">
                <a:solidFill>
                  <a:schemeClr val="tx1"/>
                </a:solidFill>
                <a:effectLst/>
                <a:latin typeface="+mn-lt"/>
                <a:ea typeface="+mn-ea"/>
                <a:cs typeface="+mn-cs"/>
              </a:rPr>
              <a:t>© 2022 Caterpillar. All Rights Reserved. CAT, CATERPILLAR, LET’S DO THE WORK, their respective logos, "Caterpillar Yellow", the "Power Edge" and Cat “Modern Hex” trade dress as well as corporate and product identity used herein, are trademarks of Caterpillar and may not be used without permission.</a:t>
            </a:r>
            <a:endParaRPr lang="en-GB" sz="700">
              <a:latin typeface="+mn-lt"/>
            </a:endParaRPr>
          </a:p>
        </p:txBody>
      </p:sp>
      <p:sp>
        <p:nvSpPr>
          <p:cNvPr id="4" name="TextBox 3">
            <a:extLst>
              <a:ext uri="{FF2B5EF4-FFF2-40B4-BE49-F238E27FC236}">
                <a16:creationId xmlns:a16="http://schemas.microsoft.com/office/drawing/2014/main" id="{9C17E204-D15D-4511-A605-C460D448436B}"/>
              </a:ext>
            </a:extLst>
          </p:cNvPr>
          <p:cNvSpPr txBox="1"/>
          <p:nvPr>
            <p:extLst>
              <p:ext uri="{1162E1C5-73C7-4A58-AE30-91384D911F3F}">
                <p184:classification xmlns:p184="http://schemas.microsoft.com/office/powerpoint/2018/4/main" val="ftr"/>
              </p:ext>
            </p:extLst>
          </p:nvPr>
        </p:nvSpPr>
        <p:spPr>
          <a:xfrm>
            <a:off x="190500" y="6515100"/>
            <a:ext cx="1598613" cy="152400"/>
          </a:xfrm>
          <a:prstGeom prst="rect">
            <a:avLst/>
          </a:prstGeom>
        </p:spPr>
        <p:txBody>
          <a:bodyPr horzOverflow="overflow" lIns="0" tIns="0" rIns="0" bIns="0">
            <a:spAutoFit/>
          </a:bodyPr>
          <a:lstStyle/>
          <a:p>
            <a:pPr algn="l"/>
            <a:r>
              <a:rPr lang="en-US" sz="1000">
                <a:solidFill>
                  <a:srgbClr val="737373"/>
                </a:solidFill>
                <a:latin typeface="Calibri" panose="020F0502020204030204" pitchFamily="34" charset="0"/>
                <a:cs typeface="Calibri" panose="020F0502020204030204" pitchFamily="34" charset="0"/>
              </a:rPr>
              <a:t>Caterpillar: Confidential Green</a:t>
            </a:r>
          </a:p>
        </p:txBody>
      </p:sp>
    </p:spTree>
    <p:extLst>
      <p:ext uri="{BB962C8B-B14F-4D97-AF65-F5344CB8AC3E}">
        <p14:creationId xmlns:p14="http://schemas.microsoft.com/office/powerpoint/2010/main" val="34752040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4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5.bin"/><Relationship Id="rId7" Type="http://schemas.openxmlformats.org/officeDocument/2006/relationships/diagramQuickStyle" Target="../diagrams/quickStyle1.xml"/><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emf"/><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catdpc.docebosaas.com/dealers"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FD1F-65B2-4674-9109-BD1381D26B6A}"/>
              </a:ext>
            </a:extLst>
          </p:cNvPr>
          <p:cNvSpPr>
            <a:spLocks noGrp="1"/>
          </p:cNvSpPr>
          <p:nvPr>
            <p:ph type="ctrTitle"/>
          </p:nvPr>
        </p:nvSpPr>
        <p:spPr>
          <a:xfrm>
            <a:off x="1267223" y="1149306"/>
            <a:ext cx="8089057" cy="2469134"/>
          </a:xfrm>
        </p:spPr>
        <p:txBody>
          <a:bodyPr>
            <a:normAutofit/>
          </a:bodyPr>
          <a:lstStyle/>
          <a:p>
            <a:r>
              <a:rPr lang="en-AU" sz="4799" dirty="0"/>
              <a:t>SRE – Service Replacement engines</a:t>
            </a:r>
            <a:br>
              <a:rPr lang="en-AU" sz="4799" dirty="0"/>
            </a:br>
            <a:r>
              <a:rPr lang="en-AU" sz="4799" dirty="0"/>
              <a:t>Steve Moreira </a:t>
            </a:r>
          </a:p>
        </p:txBody>
      </p:sp>
      <p:sp>
        <p:nvSpPr>
          <p:cNvPr id="4" name="Subtitle 3">
            <a:extLst>
              <a:ext uri="{FF2B5EF4-FFF2-40B4-BE49-F238E27FC236}">
                <a16:creationId xmlns:a16="http://schemas.microsoft.com/office/drawing/2014/main" id="{528102C4-4866-4B3A-9C18-0ED543C25B6C}"/>
              </a:ext>
            </a:extLst>
          </p:cNvPr>
          <p:cNvSpPr txBox="1">
            <a:spLocks/>
          </p:cNvSpPr>
          <p:nvPr/>
        </p:nvSpPr>
        <p:spPr>
          <a:xfrm>
            <a:off x="52428" y="126944"/>
            <a:ext cx="4030036" cy="587270"/>
          </a:xfrm>
          <a:prstGeom prst="rect">
            <a:avLst/>
          </a:prstGeom>
          <a:noFill/>
        </p:spPr>
        <p:txBody>
          <a:bodyPr vert="horz" lIns="0" tIns="45708" rIns="91416" bIns="45708" rtlCol="0">
            <a:noAutofit/>
          </a:bodyPr>
          <a:lstStyle>
            <a:lvl1pPr marL="0" indent="0" algn="l" defTabSz="685690" rtl="0" eaLnBrk="1" latinLnBrk="0" hangingPunct="1">
              <a:lnSpc>
                <a:spcPct val="90000"/>
              </a:lnSpc>
              <a:spcBef>
                <a:spcPts val="750"/>
              </a:spcBef>
              <a:buFont typeface="Arial" panose="020B0604020202020204" pitchFamily="34" charset="0"/>
              <a:buNone/>
              <a:defRPr sz="2400" kern="1200">
                <a:solidFill>
                  <a:schemeClr val="accent1"/>
                </a:solidFill>
                <a:latin typeface="Arial Narrow" panose="020B0606020202030204" pitchFamily="34" charset="0"/>
                <a:ea typeface="+mn-ea"/>
                <a:cs typeface="+mn-cs"/>
              </a:defRPr>
            </a:lvl1pPr>
            <a:lvl2pPr marL="457200" indent="0" algn="ctr" defTabSz="685690" rtl="0" eaLnBrk="1" latinLnBrk="0" hangingPunct="1">
              <a:lnSpc>
                <a:spcPct val="90000"/>
              </a:lnSpc>
              <a:spcBef>
                <a:spcPts val="375"/>
              </a:spcBef>
              <a:buFont typeface="Arial Narrow" panose="020B0606020202030204" pitchFamily="34" charset="0"/>
              <a:buNone/>
              <a:defRPr sz="2000" kern="1200">
                <a:solidFill>
                  <a:schemeClr val="tx1"/>
                </a:solidFill>
                <a:latin typeface="Arial Narrow" panose="020B0606020202030204" pitchFamily="34" charset="0"/>
                <a:ea typeface="+mn-ea"/>
                <a:cs typeface="+mn-cs"/>
              </a:defRPr>
            </a:lvl2pPr>
            <a:lvl3pPr marL="914400" indent="0" algn="ctr" defTabSz="685690" rtl="0" eaLnBrk="1" latinLnBrk="0" hangingPunct="1">
              <a:lnSpc>
                <a:spcPct val="90000"/>
              </a:lnSpc>
              <a:spcBef>
                <a:spcPts val="375"/>
              </a:spcBef>
              <a:buFont typeface="Wingdings" panose="05000000000000000000" pitchFamily="2" charset="2"/>
              <a:buNone/>
              <a:defRPr sz="1800" kern="1200">
                <a:solidFill>
                  <a:schemeClr val="tx1"/>
                </a:solidFill>
                <a:latin typeface="Arial Narrow" panose="020B0606020202030204" pitchFamily="34" charset="0"/>
                <a:ea typeface="+mn-ea"/>
                <a:cs typeface="+mn-cs"/>
              </a:defRPr>
            </a:lvl3pPr>
            <a:lvl4pPr marL="1371600" indent="0" algn="ctr" defTabSz="685690" rtl="0" eaLnBrk="1" latinLnBrk="0" hangingPunct="1">
              <a:lnSpc>
                <a:spcPct val="90000"/>
              </a:lnSpc>
              <a:spcBef>
                <a:spcPts val="375"/>
              </a:spcBef>
              <a:buFont typeface="Arial Narrow" panose="020B0606020202030204" pitchFamily="34" charset="0"/>
              <a:buNone/>
              <a:defRPr sz="1600" kern="1200">
                <a:solidFill>
                  <a:schemeClr val="tx1"/>
                </a:solidFill>
                <a:latin typeface="Arial Narrow" panose="020B0606020202030204" pitchFamily="34" charset="0"/>
                <a:ea typeface="+mn-ea"/>
                <a:cs typeface="+mn-cs"/>
              </a:defRPr>
            </a:lvl4pPr>
            <a:lvl5pPr marL="18288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Arial Narrow" panose="020B0606020202030204" pitchFamily="34" charset="0"/>
                <a:ea typeface="+mn-ea"/>
                <a:cs typeface="+mn-cs"/>
              </a:defRPr>
            </a:lvl5pPr>
            <a:lvl6pPr marL="22860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gn="ctr"/>
            <a:r>
              <a:rPr lang="en-GB" sz="3598" b="1" dirty="0">
                <a:solidFill>
                  <a:srgbClr val="FFCD11"/>
                </a:solidFill>
              </a:rPr>
              <a:t>2024</a:t>
            </a:r>
          </a:p>
        </p:txBody>
      </p:sp>
      <p:sp>
        <p:nvSpPr>
          <p:cNvPr id="5" name="Subtitle 3">
            <a:extLst>
              <a:ext uri="{FF2B5EF4-FFF2-40B4-BE49-F238E27FC236}">
                <a16:creationId xmlns:a16="http://schemas.microsoft.com/office/drawing/2014/main" id="{7E6839EB-9A55-46CA-90F6-D2EF322648BA}"/>
              </a:ext>
            </a:extLst>
          </p:cNvPr>
          <p:cNvSpPr txBox="1">
            <a:spLocks/>
          </p:cNvSpPr>
          <p:nvPr/>
        </p:nvSpPr>
        <p:spPr>
          <a:xfrm>
            <a:off x="927012" y="3759897"/>
            <a:ext cx="4529749" cy="587270"/>
          </a:xfrm>
          <a:prstGeom prst="rect">
            <a:avLst/>
          </a:prstGeom>
          <a:noFill/>
        </p:spPr>
        <p:txBody>
          <a:bodyPr vert="horz" lIns="0" tIns="45708" rIns="91416" bIns="45708" rtlCol="0">
            <a:noAutofit/>
          </a:bodyPr>
          <a:lstStyle>
            <a:lvl1pPr marL="0" indent="0" algn="l" defTabSz="685690" rtl="0" eaLnBrk="1" latinLnBrk="0" hangingPunct="1">
              <a:lnSpc>
                <a:spcPct val="90000"/>
              </a:lnSpc>
              <a:spcBef>
                <a:spcPts val="750"/>
              </a:spcBef>
              <a:buFont typeface="Arial" panose="020B0604020202020204" pitchFamily="34" charset="0"/>
              <a:buNone/>
              <a:defRPr sz="2400" kern="1200">
                <a:solidFill>
                  <a:schemeClr val="accent1"/>
                </a:solidFill>
                <a:latin typeface="Arial Narrow" panose="020B0606020202030204" pitchFamily="34" charset="0"/>
                <a:ea typeface="+mn-ea"/>
                <a:cs typeface="+mn-cs"/>
              </a:defRPr>
            </a:lvl1pPr>
            <a:lvl2pPr marL="457200" indent="0" algn="ctr" defTabSz="685690" rtl="0" eaLnBrk="1" latinLnBrk="0" hangingPunct="1">
              <a:lnSpc>
                <a:spcPct val="90000"/>
              </a:lnSpc>
              <a:spcBef>
                <a:spcPts val="375"/>
              </a:spcBef>
              <a:buFont typeface="Arial Narrow" panose="020B0606020202030204" pitchFamily="34" charset="0"/>
              <a:buNone/>
              <a:defRPr sz="2000" kern="1200">
                <a:solidFill>
                  <a:schemeClr val="tx1"/>
                </a:solidFill>
                <a:latin typeface="Arial Narrow" panose="020B0606020202030204" pitchFamily="34" charset="0"/>
                <a:ea typeface="+mn-ea"/>
                <a:cs typeface="+mn-cs"/>
              </a:defRPr>
            </a:lvl2pPr>
            <a:lvl3pPr marL="914400" indent="0" algn="ctr" defTabSz="685690" rtl="0" eaLnBrk="1" latinLnBrk="0" hangingPunct="1">
              <a:lnSpc>
                <a:spcPct val="90000"/>
              </a:lnSpc>
              <a:spcBef>
                <a:spcPts val="375"/>
              </a:spcBef>
              <a:buFont typeface="Wingdings" panose="05000000000000000000" pitchFamily="2" charset="2"/>
              <a:buNone/>
              <a:defRPr sz="1800" kern="1200">
                <a:solidFill>
                  <a:schemeClr val="tx1"/>
                </a:solidFill>
                <a:latin typeface="Arial Narrow" panose="020B0606020202030204" pitchFamily="34" charset="0"/>
                <a:ea typeface="+mn-ea"/>
                <a:cs typeface="+mn-cs"/>
              </a:defRPr>
            </a:lvl3pPr>
            <a:lvl4pPr marL="1371600" indent="0" algn="ctr" defTabSz="685690" rtl="0" eaLnBrk="1" latinLnBrk="0" hangingPunct="1">
              <a:lnSpc>
                <a:spcPct val="90000"/>
              </a:lnSpc>
              <a:spcBef>
                <a:spcPts val="375"/>
              </a:spcBef>
              <a:buFont typeface="Arial Narrow" panose="020B0606020202030204" pitchFamily="34" charset="0"/>
              <a:buNone/>
              <a:defRPr sz="1600" kern="1200">
                <a:solidFill>
                  <a:schemeClr val="tx1"/>
                </a:solidFill>
                <a:latin typeface="Arial Narrow" panose="020B0606020202030204" pitchFamily="34" charset="0"/>
                <a:ea typeface="+mn-ea"/>
                <a:cs typeface="+mn-cs"/>
              </a:defRPr>
            </a:lvl4pPr>
            <a:lvl5pPr marL="18288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Arial Narrow" panose="020B0606020202030204" pitchFamily="34" charset="0"/>
                <a:ea typeface="+mn-ea"/>
                <a:cs typeface="+mn-cs"/>
              </a:defRPr>
            </a:lvl5pPr>
            <a:lvl6pPr marL="22860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69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gn="ctr"/>
            <a:endParaRPr lang="en-GB" sz="4800" b="1" dirty="0">
              <a:solidFill>
                <a:srgbClr val="FFCD11"/>
              </a:solidFill>
            </a:endParaRPr>
          </a:p>
        </p:txBody>
      </p:sp>
    </p:spTree>
    <p:extLst>
      <p:ext uri="{BB962C8B-B14F-4D97-AF65-F5344CB8AC3E}">
        <p14:creationId xmlns:p14="http://schemas.microsoft.com/office/powerpoint/2010/main" val="47752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6E8B-D4D8-BBE6-F1E0-7960C320192B}"/>
              </a:ext>
            </a:extLst>
          </p:cNvPr>
          <p:cNvSpPr>
            <a:spLocks noGrp="1"/>
          </p:cNvSpPr>
          <p:nvPr>
            <p:ph type="title"/>
          </p:nvPr>
        </p:nvSpPr>
        <p:spPr/>
        <p:txBody>
          <a:bodyPr>
            <a:normAutofit/>
          </a:bodyPr>
          <a:lstStyle/>
          <a:p>
            <a:r>
              <a:rPr lang="en-US" dirty="0"/>
              <a:t>SRE – Replacement Engine Identification Tool</a:t>
            </a:r>
          </a:p>
        </p:txBody>
      </p:sp>
      <p:pic>
        <p:nvPicPr>
          <p:cNvPr id="5" name="Content Placeholder 4">
            <a:extLst>
              <a:ext uri="{FF2B5EF4-FFF2-40B4-BE49-F238E27FC236}">
                <a16:creationId xmlns:a16="http://schemas.microsoft.com/office/drawing/2014/main" id="{F5830F3E-5FA9-A033-3E2F-13389EA49672}"/>
              </a:ext>
            </a:extLst>
          </p:cNvPr>
          <p:cNvPicPr>
            <a:picLocks noGrp="1" noChangeAspect="1"/>
          </p:cNvPicPr>
          <p:nvPr>
            <p:ph idx="1"/>
          </p:nvPr>
        </p:nvPicPr>
        <p:blipFill>
          <a:blip r:embed="rId2"/>
          <a:stretch>
            <a:fillRect/>
          </a:stretch>
        </p:blipFill>
        <p:spPr>
          <a:xfrm>
            <a:off x="4224571" y="976312"/>
            <a:ext cx="7309970" cy="4905375"/>
          </a:xfrm>
        </p:spPr>
      </p:pic>
      <p:sp>
        <p:nvSpPr>
          <p:cNvPr id="6" name="Rectangle 5">
            <a:extLst>
              <a:ext uri="{FF2B5EF4-FFF2-40B4-BE49-F238E27FC236}">
                <a16:creationId xmlns:a16="http://schemas.microsoft.com/office/drawing/2014/main" id="{FBAAF49F-7989-915D-0ECD-6A44BE8D9907}"/>
              </a:ext>
            </a:extLst>
          </p:cNvPr>
          <p:cNvSpPr/>
          <p:nvPr/>
        </p:nvSpPr>
        <p:spPr>
          <a:xfrm>
            <a:off x="4591050" y="4781549"/>
            <a:ext cx="6734175" cy="2952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69D372-1A7D-743B-D7E4-5D3420DFD340}"/>
              </a:ext>
            </a:extLst>
          </p:cNvPr>
          <p:cNvSpPr txBox="1"/>
          <p:nvPr/>
        </p:nvSpPr>
        <p:spPr>
          <a:xfrm>
            <a:off x="133350" y="4681358"/>
            <a:ext cx="3524250" cy="1200329"/>
          </a:xfrm>
          <a:prstGeom prst="rect">
            <a:avLst/>
          </a:prstGeom>
          <a:noFill/>
        </p:spPr>
        <p:txBody>
          <a:bodyPr wrap="square" rtlCol="0">
            <a:spAutoFit/>
          </a:bodyPr>
          <a:lstStyle/>
          <a:p>
            <a:r>
              <a:rPr lang="en-US" dirty="0"/>
              <a:t>https://catdealer.com/en/products/industries/industrial/parts-service/replacement-engines.html#tabs-9179ffeba5-item-846819be3b-tab</a:t>
            </a:r>
          </a:p>
        </p:txBody>
      </p:sp>
      <p:pic>
        <p:nvPicPr>
          <p:cNvPr id="9" name="Picture 8">
            <a:extLst>
              <a:ext uri="{FF2B5EF4-FFF2-40B4-BE49-F238E27FC236}">
                <a16:creationId xmlns:a16="http://schemas.microsoft.com/office/drawing/2014/main" id="{AB9720FF-26C3-3B74-471E-9D72F9199FD5}"/>
              </a:ext>
            </a:extLst>
          </p:cNvPr>
          <p:cNvPicPr>
            <a:picLocks noChangeAspect="1"/>
          </p:cNvPicPr>
          <p:nvPr/>
        </p:nvPicPr>
        <p:blipFill>
          <a:blip r:embed="rId3"/>
          <a:stretch>
            <a:fillRect/>
          </a:stretch>
        </p:blipFill>
        <p:spPr>
          <a:xfrm>
            <a:off x="261481" y="933270"/>
            <a:ext cx="3396119" cy="3494987"/>
          </a:xfrm>
          <a:prstGeom prst="rect">
            <a:avLst/>
          </a:prstGeom>
        </p:spPr>
      </p:pic>
    </p:spTree>
    <p:extLst>
      <p:ext uri="{BB962C8B-B14F-4D97-AF65-F5344CB8AC3E}">
        <p14:creationId xmlns:p14="http://schemas.microsoft.com/office/powerpoint/2010/main" val="192851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5663-0EB1-0712-2446-BC7909C8C200}"/>
              </a:ext>
            </a:extLst>
          </p:cNvPr>
          <p:cNvSpPr>
            <a:spLocks noGrp="1"/>
          </p:cNvSpPr>
          <p:nvPr>
            <p:ph type="title"/>
          </p:nvPr>
        </p:nvSpPr>
        <p:spPr>
          <a:xfrm>
            <a:off x="1" y="0"/>
            <a:ext cx="12192000" cy="630000"/>
          </a:xfrm>
        </p:spPr>
        <p:txBody>
          <a:bodyPr anchor="ctr">
            <a:normAutofit/>
          </a:bodyPr>
          <a:lstStyle/>
          <a:p>
            <a:r>
              <a:rPr lang="en-US"/>
              <a:t>SIS 2.0</a:t>
            </a:r>
          </a:p>
        </p:txBody>
      </p:sp>
      <p:pic>
        <p:nvPicPr>
          <p:cNvPr id="5" name="Content Placeholder 4" descr="A screenshot of a computer&#10;&#10;Description automatically generated">
            <a:extLst>
              <a:ext uri="{FF2B5EF4-FFF2-40B4-BE49-F238E27FC236}">
                <a16:creationId xmlns:a16="http://schemas.microsoft.com/office/drawing/2014/main" id="{45BB823A-59F7-9865-CDE4-A8EE185F89F9}"/>
              </a:ext>
            </a:extLst>
          </p:cNvPr>
          <p:cNvPicPr>
            <a:picLocks noGrp="1" noChangeAspect="1"/>
          </p:cNvPicPr>
          <p:nvPr>
            <p:ph idx="1"/>
          </p:nvPr>
        </p:nvPicPr>
        <p:blipFill>
          <a:blip r:embed="rId2"/>
          <a:stretch>
            <a:fillRect/>
          </a:stretch>
        </p:blipFill>
        <p:spPr>
          <a:xfrm>
            <a:off x="270001" y="1239928"/>
            <a:ext cx="11657515" cy="4225849"/>
          </a:xfrm>
          <a:noFill/>
        </p:spPr>
      </p:pic>
    </p:spTree>
    <p:extLst>
      <p:ext uri="{BB962C8B-B14F-4D97-AF65-F5344CB8AC3E}">
        <p14:creationId xmlns:p14="http://schemas.microsoft.com/office/powerpoint/2010/main" val="332663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5663-0EB1-0712-2446-BC7909C8C200}"/>
              </a:ext>
            </a:extLst>
          </p:cNvPr>
          <p:cNvSpPr>
            <a:spLocks noGrp="1"/>
          </p:cNvSpPr>
          <p:nvPr>
            <p:ph type="title"/>
          </p:nvPr>
        </p:nvSpPr>
        <p:spPr/>
        <p:txBody>
          <a:bodyPr/>
          <a:lstStyle/>
          <a:p>
            <a:r>
              <a:rPr lang="en-US" dirty="0"/>
              <a:t>SIS 2.0 – External Links</a:t>
            </a:r>
          </a:p>
        </p:txBody>
      </p:sp>
      <p:pic>
        <p:nvPicPr>
          <p:cNvPr id="6" name="Content Placeholder 5">
            <a:extLst>
              <a:ext uri="{FF2B5EF4-FFF2-40B4-BE49-F238E27FC236}">
                <a16:creationId xmlns:a16="http://schemas.microsoft.com/office/drawing/2014/main" id="{DA6C1029-7FDD-0AA8-DA19-84FFAD52608E}"/>
              </a:ext>
            </a:extLst>
          </p:cNvPr>
          <p:cNvPicPr>
            <a:picLocks noGrp="1" noChangeAspect="1"/>
          </p:cNvPicPr>
          <p:nvPr>
            <p:ph idx="1"/>
          </p:nvPr>
        </p:nvPicPr>
        <p:blipFill>
          <a:blip r:embed="rId2"/>
          <a:stretch>
            <a:fillRect/>
          </a:stretch>
        </p:blipFill>
        <p:spPr>
          <a:xfrm>
            <a:off x="1082276" y="900113"/>
            <a:ext cx="10032211" cy="4905375"/>
          </a:xfrm>
        </p:spPr>
      </p:pic>
      <p:sp>
        <p:nvSpPr>
          <p:cNvPr id="8" name="Rectangle 7">
            <a:extLst>
              <a:ext uri="{FF2B5EF4-FFF2-40B4-BE49-F238E27FC236}">
                <a16:creationId xmlns:a16="http://schemas.microsoft.com/office/drawing/2014/main" id="{B22C1DB4-B801-D4C0-3905-51EC710A1EDE}"/>
              </a:ext>
            </a:extLst>
          </p:cNvPr>
          <p:cNvSpPr/>
          <p:nvPr/>
        </p:nvSpPr>
        <p:spPr>
          <a:xfrm>
            <a:off x="8099041" y="4439598"/>
            <a:ext cx="2389517" cy="26741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18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42483-E571-4AA1-8A80-33B8590266D9}"/>
              </a:ext>
            </a:extLst>
          </p:cNvPr>
          <p:cNvSpPr>
            <a:spLocks noGrp="1"/>
          </p:cNvSpPr>
          <p:nvPr>
            <p:ph type="title"/>
          </p:nvPr>
        </p:nvSpPr>
        <p:spPr>
          <a:xfrm>
            <a:off x="1" y="0"/>
            <a:ext cx="12192000" cy="630000"/>
          </a:xfrm>
        </p:spPr>
        <p:txBody>
          <a:bodyPr anchor="ctr">
            <a:normAutofit/>
          </a:bodyPr>
          <a:lstStyle/>
          <a:p>
            <a:r>
              <a:rPr lang="en-US"/>
              <a:t>Link – https://indxref2reman.cat.com/IPSDToRemanXRef/</a:t>
            </a:r>
          </a:p>
        </p:txBody>
      </p:sp>
      <p:pic>
        <p:nvPicPr>
          <p:cNvPr id="7" name="Picture 6">
            <a:extLst>
              <a:ext uri="{FF2B5EF4-FFF2-40B4-BE49-F238E27FC236}">
                <a16:creationId xmlns:a16="http://schemas.microsoft.com/office/drawing/2014/main" id="{E3108847-EE4E-3FB2-EE34-C914CB8695ED}"/>
              </a:ext>
            </a:extLst>
          </p:cNvPr>
          <p:cNvPicPr>
            <a:picLocks noChangeAspect="1"/>
          </p:cNvPicPr>
          <p:nvPr/>
        </p:nvPicPr>
        <p:blipFill>
          <a:blip r:embed="rId2"/>
          <a:stretch>
            <a:fillRect/>
          </a:stretch>
        </p:blipFill>
        <p:spPr>
          <a:xfrm>
            <a:off x="270001" y="1065065"/>
            <a:ext cx="11657515" cy="4575575"/>
          </a:xfrm>
          <a:prstGeom prst="rect">
            <a:avLst/>
          </a:prstGeom>
          <a:noFill/>
        </p:spPr>
      </p:pic>
    </p:spTree>
    <p:extLst>
      <p:ext uri="{BB962C8B-B14F-4D97-AF65-F5344CB8AC3E}">
        <p14:creationId xmlns:p14="http://schemas.microsoft.com/office/powerpoint/2010/main" val="3509566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B955E4-4455-72D6-E3AB-A315F68A26CF}"/>
              </a:ext>
            </a:extLst>
          </p:cNvPr>
          <p:cNvPicPr>
            <a:picLocks noChangeAspect="1"/>
          </p:cNvPicPr>
          <p:nvPr/>
        </p:nvPicPr>
        <p:blipFill>
          <a:blip r:embed="rId3"/>
          <a:stretch>
            <a:fillRect/>
          </a:stretch>
        </p:blipFill>
        <p:spPr>
          <a:xfrm>
            <a:off x="0" y="798165"/>
            <a:ext cx="12192000" cy="5261669"/>
          </a:xfrm>
          <a:prstGeom prst="rect">
            <a:avLst/>
          </a:prstGeom>
        </p:spPr>
      </p:pic>
      <p:sp>
        <p:nvSpPr>
          <p:cNvPr id="3" name="Title 2">
            <a:extLst>
              <a:ext uri="{FF2B5EF4-FFF2-40B4-BE49-F238E27FC236}">
                <a16:creationId xmlns:a16="http://schemas.microsoft.com/office/drawing/2014/main" id="{EDB42483-E571-4AA1-8A80-33B8590266D9}"/>
              </a:ext>
            </a:extLst>
          </p:cNvPr>
          <p:cNvSpPr>
            <a:spLocks noGrp="1"/>
          </p:cNvSpPr>
          <p:nvPr>
            <p:ph type="title"/>
          </p:nvPr>
        </p:nvSpPr>
        <p:spPr/>
        <p:txBody>
          <a:bodyPr/>
          <a:lstStyle/>
          <a:p>
            <a:r>
              <a:rPr lang="en-US" sz="3600" dirty="0"/>
              <a:t>Response with Match</a:t>
            </a:r>
            <a:endParaRPr lang="en-US" sz="4000" dirty="0"/>
          </a:p>
        </p:txBody>
      </p:sp>
      <p:sp>
        <p:nvSpPr>
          <p:cNvPr id="5" name="Rectangle: Rounded Corners 4">
            <a:extLst>
              <a:ext uri="{FF2B5EF4-FFF2-40B4-BE49-F238E27FC236}">
                <a16:creationId xmlns:a16="http://schemas.microsoft.com/office/drawing/2014/main" id="{47D1663F-EA21-49CE-B714-0749D42F67EB}"/>
              </a:ext>
            </a:extLst>
          </p:cNvPr>
          <p:cNvSpPr/>
          <p:nvPr/>
        </p:nvSpPr>
        <p:spPr>
          <a:xfrm>
            <a:off x="1815368" y="2514593"/>
            <a:ext cx="1896019" cy="23949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7" name="TextBox 6">
            <a:extLst>
              <a:ext uri="{FF2B5EF4-FFF2-40B4-BE49-F238E27FC236}">
                <a16:creationId xmlns:a16="http://schemas.microsoft.com/office/drawing/2014/main" id="{8DC57047-38D7-8BE8-81AD-D9B0EA2847D9}"/>
              </a:ext>
            </a:extLst>
          </p:cNvPr>
          <p:cNvSpPr txBox="1"/>
          <p:nvPr/>
        </p:nvSpPr>
        <p:spPr>
          <a:xfrm>
            <a:off x="1515034" y="2174260"/>
            <a:ext cx="26266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n-ea"/>
                <a:cs typeface="+mn-cs"/>
              </a:rPr>
              <a:t>Available Reman Engine</a:t>
            </a:r>
          </a:p>
        </p:txBody>
      </p:sp>
    </p:spTree>
    <p:extLst>
      <p:ext uri="{BB962C8B-B14F-4D97-AF65-F5344CB8AC3E}">
        <p14:creationId xmlns:p14="http://schemas.microsoft.com/office/powerpoint/2010/main" val="1154828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08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9814-1D7D-9D56-3180-3472E8838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EF6A9-E23F-3E61-1E89-BF53EF062B7D}"/>
              </a:ext>
            </a:extLst>
          </p:cNvPr>
          <p:cNvSpPr>
            <a:spLocks noGrp="1"/>
          </p:cNvSpPr>
          <p:nvPr>
            <p:ph type="title"/>
          </p:nvPr>
        </p:nvSpPr>
        <p:spPr/>
        <p:txBody>
          <a:bodyPr/>
          <a:lstStyle/>
          <a:p>
            <a:r>
              <a:rPr lang="en-US" dirty="0"/>
              <a:t>PCC</a:t>
            </a:r>
          </a:p>
        </p:txBody>
      </p:sp>
      <p:sp>
        <p:nvSpPr>
          <p:cNvPr id="3" name="Picture Placeholder 2">
            <a:extLst>
              <a:ext uri="{FF2B5EF4-FFF2-40B4-BE49-F238E27FC236}">
                <a16:creationId xmlns:a16="http://schemas.microsoft.com/office/drawing/2014/main" id="{830A3950-CF4F-FF16-D210-B4B798DFA9F8}"/>
              </a:ext>
            </a:extLst>
          </p:cNvPr>
          <p:cNvSpPr>
            <a:spLocks noGrp="1"/>
          </p:cNvSpPr>
          <p:nvPr>
            <p:ph type="pic" sz="quarter" idx="12"/>
          </p:nvPr>
        </p:nvSpPr>
        <p:spPr/>
        <p:txBody>
          <a:bodyPr/>
          <a:lstStyle/>
          <a:p>
            <a:endParaRPr lang="en-US"/>
          </a:p>
        </p:txBody>
      </p:sp>
      <p:sp>
        <p:nvSpPr>
          <p:cNvPr id="4" name="Subtitle 3">
            <a:extLst>
              <a:ext uri="{FF2B5EF4-FFF2-40B4-BE49-F238E27FC236}">
                <a16:creationId xmlns:a16="http://schemas.microsoft.com/office/drawing/2014/main" id="{FC90BEC7-FE24-F819-7D86-86528E7F1D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481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76DFE1-2F5F-1BE0-D4DF-7D2C3F6AF60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9312768" y="1553101"/>
            <a:ext cx="2872238" cy="4267788"/>
          </a:xfrm>
          <a:prstGeom prst="rect">
            <a:avLst/>
          </a:prstGeom>
        </p:spPr>
      </p:pic>
      <p:sp>
        <p:nvSpPr>
          <p:cNvPr id="12" name="Title 2">
            <a:extLst>
              <a:ext uri="{FF2B5EF4-FFF2-40B4-BE49-F238E27FC236}">
                <a16:creationId xmlns:a16="http://schemas.microsoft.com/office/drawing/2014/main" id="{44B30DF6-EAC6-69E0-448B-FF8592808DAE}"/>
              </a:ext>
            </a:extLst>
          </p:cNvPr>
          <p:cNvSpPr txBox="1">
            <a:spLocks/>
          </p:cNvSpPr>
          <p:nvPr/>
        </p:nvSpPr>
        <p:spPr>
          <a:xfrm>
            <a:off x="365640" y="76055"/>
            <a:ext cx="11074400" cy="543089"/>
          </a:xfrm>
          <a:prstGeom prst="rect">
            <a:avLst/>
          </a:prstGeom>
        </p:spPr>
        <p:txBody>
          <a:bodyPr lIns="91440" tIns="45720" rIns="91440" bIns="45720" anchor="t">
            <a:noAutofit/>
          </a:bodyPr>
          <a:lstStyle>
            <a:lvl1pPr algn="l" defTabSz="914400" rtl="0" eaLnBrk="1" latinLnBrk="0" hangingPunct="1">
              <a:lnSpc>
                <a:spcPct val="100000"/>
              </a:lnSpc>
              <a:spcBef>
                <a:spcPts val="0"/>
              </a:spcBef>
              <a:buNone/>
              <a:defRPr sz="3200" b="1" kern="1200">
                <a:solidFill>
                  <a:schemeClr val="tx1"/>
                </a:solidFill>
                <a:latin typeface="Arial Narrow" panose="020B060602020203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000000"/>
                </a:solidFill>
                <a:effectLst/>
                <a:uLnTx/>
                <a:uFillTx/>
                <a:latin typeface="Arial Narrow"/>
                <a:ea typeface="+mj-ea"/>
                <a:cs typeface="+mj-cs"/>
              </a:rPr>
              <a:t>Benefits of Parts.cat.com</a:t>
            </a:r>
            <a:endParaRPr kumimoji="0" lang="en-US" sz="3600" b="1" i="0" u="none" strike="noStrike" kern="1200" cap="none" spc="0" normalizeH="0" baseline="0" noProof="0">
              <a:ln>
                <a:noFill/>
              </a:ln>
              <a:solidFill>
                <a:srgbClr val="000000"/>
              </a:solidFill>
              <a:effectLst/>
              <a:uLnTx/>
              <a:uFillTx/>
              <a:latin typeface="Arial Narrow"/>
              <a:ea typeface="+mj-ea"/>
              <a:cs typeface="+mj-cs"/>
            </a:endParaRPr>
          </a:p>
        </p:txBody>
      </p:sp>
      <p:sp>
        <p:nvSpPr>
          <p:cNvPr id="13" name="Title 2">
            <a:extLst>
              <a:ext uri="{FF2B5EF4-FFF2-40B4-BE49-F238E27FC236}">
                <a16:creationId xmlns:a16="http://schemas.microsoft.com/office/drawing/2014/main" id="{58E91BB2-3DD2-7BF8-C113-ED4C050A2E50}"/>
              </a:ext>
            </a:extLst>
          </p:cNvPr>
          <p:cNvSpPr txBox="1">
            <a:spLocks/>
          </p:cNvSpPr>
          <p:nvPr/>
        </p:nvSpPr>
        <p:spPr>
          <a:xfrm>
            <a:off x="365640" y="639488"/>
            <a:ext cx="11074400" cy="543089"/>
          </a:xfrm>
          <a:prstGeom prst="rect">
            <a:avLst/>
          </a:prstGeom>
        </p:spPr>
        <p:txBody>
          <a:bodyPr lIns="91440" tIns="45720" rIns="91440" bIns="45720" anchor="t">
            <a:noAutofit/>
          </a:bodyPr>
          <a:lstStyle>
            <a:lvl1pPr algn="l" defTabSz="914400" rtl="0" eaLnBrk="1" latinLnBrk="0" hangingPunct="1">
              <a:lnSpc>
                <a:spcPct val="100000"/>
              </a:lnSpc>
              <a:spcBef>
                <a:spcPts val="0"/>
              </a:spcBef>
              <a:buNone/>
              <a:defRPr sz="3200" b="1" kern="1200">
                <a:solidFill>
                  <a:schemeClr val="tx1"/>
                </a:solidFill>
                <a:latin typeface="Arial Narrow" panose="020B060602020203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D11"/>
                </a:solidFill>
                <a:effectLst/>
                <a:uLnTx/>
                <a:uFillTx/>
                <a:latin typeface="Arial Narrow"/>
                <a:ea typeface="+mj-ea"/>
                <a:cs typeface="+mj-cs"/>
              </a:rPr>
              <a:t>EFFICIENCY </a:t>
            </a:r>
            <a:r>
              <a:rPr kumimoji="0" lang="en-US" sz="2000" b="1" i="0" u="none" strike="noStrike" kern="1200" cap="none" spc="0" normalizeH="0" baseline="0" noProof="0" dirty="0">
                <a:ln>
                  <a:noFill/>
                </a:ln>
                <a:solidFill>
                  <a:srgbClr val="FFCC01"/>
                </a:solidFill>
                <a:effectLst/>
                <a:uLnTx/>
                <a:uFillTx/>
                <a:latin typeface="Arial Narrow"/>
                <a:ea typeface="+mj-ea"/>
                <a:cs typeface="+mj-cs"/>
              </a:rPr>
              <a:t>IN EVERY CLICK</a:t>
            </a:r>
          </a:p>
        </p:txBody>
      </p:sp>
      <p:sp>
        <p:nvSpPr>
          <p:cNvPr id="24" name="Rectangle 23">
            <a:extLst>
              <a:ext uri="{FF2B5EF4-FFF2-40B4-BE49-F238E27FC236}">
                <a16:creationId xmlns:a16="http://schemas.microsoft.com/office/drawing/2014/main" id="{F8798D2F-74B0-31AC-60C5-90354D09131D}"/>
              </a:ext>
            </a:extLst>
          </p:cNvPr>
          <p:cNvSpPr/>
          <p:nvPr/>
        </p:nvSpPr>
        <p:spPr>
          <a:xfrm>
            <a:off x="9312768" y="0"/>
            <a:ext cx="2872238" cy="1578430"/>
          </a:xfrm>
          <a:prstGeom prst="rect">
            <a:avLst/>
          </a:prstGeom>
          <a:solidFill>
            <a:srgbClr val="FFCD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14" name="TextBox 13">
            <a:extLst>
              <a:ext uri="{FF2B5EF4-FFF2-40B4-BE49-F238E27FC236}">
                <a16:creationId xmlns:a16="http://schemas.microsoft.com/office/drawing/2014/main" id="{F1894D93-5FF0-F184-5F47-FC811B18521F}"/>
              </a:ext>
            </a:extLst>
          </p:cNvPr>
          <p:cNvSpPr txBox="1"/>
          <p:nvPr/>
        </p:nvSpPr>
        <p:spPr>
          <a:xfrm>
            <a:off x="474626" y="1086142"/>
            <a:ext cx="4243908" cy="45550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Narrow"/>
                <a:ea typeface="+mn-ea"/>
                <a:cs typeface="+mn-cs"/>
              </a:rPr>
              <a:t>FASTER CHECKOUT </a:t>
            </a:r>
            <a:endParaRPr kumimoji="0" lang="en-US" sz="2000" b="1" i="0" u="none" strike="noStrike" kern="1200" cap="none" spc="-150" normalizeH="0" baseline="0" noProof="0">
              <a:ln>
                <a:noFill/>
              </a:ln>
              <a:solidFill>
                <a:srgbClr val="000000"/>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Save Your Primary Engine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Enter &amp; save your serial/model number to find parts that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exactly fit your equipment.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Saved Lists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Create multiple lists for each repair or equipment type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 to stay organized and save time.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Quick Order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Use part numbers or upload a file to add items to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your cart and expedite 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150" normalizeH="0" baseline="0" noProof="0">
              <a:ln>
                <a:noFill/>
              </a:ln>
              <a:solidFill>
                <a:srgbClr val="000000"/>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Narrow"/>
                <a:ea typeface="+mn-ea"/>
                <a:cs typeface="+mn-cs"/>
              </a:rPr>
              <a:t>EASILY MANAGE ORDERS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View Online &amp; Over-The-Counter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View up to two years of order history.</a:t>
            </a:r>
            <a:endParaRPr kumimoji="0" lang="en-US" sz="1800" b="0" i="0" u="none" strike="noStrike" kern="1200" cap="none" spc="0" normalizeH="0" baseline="0" noProof="0" dirty="0">
              <a:ln>
                <a:noFill/>
              </a:ln>
              <a:solidFill>
                <a:srgbClr val="000000"/>
              </a:solidFill>
              <a:effectLst/>
              <a:uLnTx/>
              <a:uFillTx/>
              <a:latin typeface="Arial Narrow"/>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Core Tracking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Track the status of returned end-of-life Cat® Reman parts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 for better visibility into your core credit.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Share Cart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Add items to your cart online and export details for easy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share with your team or upload to other programs. </a:t>
            </a:r>
          </a:p>
        </p:txBody>
      </p:sp>
      <p:sp>
        <p:nvSpPr>
          <p:cNvPr id="16" name="TextBox 15">
            <a:extLst>
              <a:ext uri="{FF2B5EF4-FFF2-40B4-BE49-F238E27FC236}">
                <a16:creationId xmlns:a16="http://schemas.microsoft.com/office/drawing/2014/main" id="{CBC4450A-A138-89AA-C5E1-09E04CA641FE}"/>
              </a:ext>
            </a:extLst>
          </p:cNvPr>
          <p:cNvSpPr txBox="1"/>
          <p:nvPr/>
        </p:nvSpPr>
        <p:spPr>
          <a:xfrm>
            <a:off x="4484162" y="1087132"/>
            <a:ext cx="4832599" cy="473975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Narrow"/>
                <a:ea typeface="+mn-ea"/>
                <a:cs typeface="+mn-cs"/>
              </a:rPr>
              <a:t>CUSTOMIZED FOR YOUR BUSINESS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Personalized Homepage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Personalize what you want to see when you shop, ensuring the fastest checkout possible.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Notifications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Customize your order status notification to what you’d like to receive.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Simplify Your Shopping Experience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Save default preferences to enable a quick login and faster checkout experience with pickup and delivery methods, payment, and more.</a:t>
            </a:r>
          </a:p>
          <a:p>
            <a:pPr marL="27432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Narrow"/>
                <a:ea typeface="+mn-ea"/>
                <a:cs typeface="+mn-cs"/>
              </a:rPr>
              <a:t>ADVANCED PURCHASING FLOWS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Partner Authority Levels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Purchasing flow functionality enables purchasing managers to administer buyers and approvers, based on purchasing limits.</a:t>
            </a:r>
          </a:p>
          <a:p>
            <a:pPr marL="10287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Partner Quoting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Create online quotes and freeze a part’s price for a specific duration. When you’re ready to order, activate the quote and send it to a dealer as an actual order</a:t>
            </a:r>
          </a:p>
          <a:p>
            <a:pPr marL="10287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Dealer Quoting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Dealers can create quotes on behalf of partners within Parts.cat.com for the partner’s review, approval, and activation.</a:t>
            </a:r>
          </a:p>
        </p:txBody>
      </p:sp>
      <p:pic>
        <p:nvPicPr>
          <p:cNvPr id="17" name="Picture 16">
            <a:extLst>
              <a:ext uri="{FF2B5EF4-FFF2-40B4-BE49-F238E27FC236}">
                <a16:creationId xmlns:a16="http://schemas.microsoft.com/office/drawing/2014/main" id="{D3BDD33A-E08F-BAAB-685E-31B8ED442CA0}"/>
              </a:ext>
            </a:extLst>
          </p:cNvPr>
          <p:cNvPicPr>
            <a:picLocks noChangeAspect="1"/>
          </p:cNvPicPr>
          <p:nvPr/>
        </p:nvPicPr>
        <p:blipFill>
          <a:blip r:embed="rId5"/>
          <a:stretch>
            <a:fillRect/>
          </a:stretch>
        </p:blipFill>
        <p:spPr>
          <a:xfrm>
            <a:off x="9700036" y="38557"/>
            <a:ext cx="2097701" cy="1259612"/>
          </a:xfrm>
          <a:prstGeom prst="rect">
            <a:avLst/>
          </a:prstGeom>
        </p:spPr>
      </p:pic>
      <p:cxnSp>
        <p:nvCxnSpPr>
          <p:cNvPr id="20" name="Straight Connector 19">
            <a:extLst>
              <a:ext uri="{FF2B5EF4-FFF2-40B4-BE49-F238E27FC236}">
                <a16:creationId xmlns:a16="http://schemas.microsoft.com/office/drawing/2014/main" id="{A30A45D4-D933-086F-557C-5B0576780A96}"/>
              </a:ext>
            </a:extLst>
          </p:cNvPr>
          <p:cNvCxnSpPr/>
          <p:nvPr/>
        </p:nvCxnSpPr>
        <p:spPr>
          <a:xfrm>
            <a:off x="4560364" y="1491805"/>
            <a:ext cx="4572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10C896FA-2863-CA00-F756-4ABC463B2047}"/>
              </a:ext>
            </a:extLst>
          </p:cNvPr>
          <p:cNvCxnSpPr/>
          <p:nvPr/>
        </p:nvCxnSpPr>
        <p:spPr>
          <a:xfrm>
            <a:off x="4560364" y="3694954"/>
            <a:ext cx="4572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833F1964-EA0E-C0DF-E340-3ED5C43F4C0D}"/>
              </a:ext>
            </a:extLst>
          </p:cNvPr>
          <p:cNvCxnSpPr/>
          <p:nvPr/>
        </p:nvCxnSpPr>
        <p:spPr>
          <a:xfrm>
            <a:off x="518170" y="1470033"/>
            <a:ext cx="4572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361DC52F-C859-FC79-E2CB-B0A2057E4F09}"/>
              </a:ext>
            </a:extLst>
          </p:cNvPr>
          <p:cNvCxnSpPr/>
          <p:nvPr/>
        </p:nvCxnSpPr>
        <p:spPr>
          <a:xfrm>
            <a:off x="550826" y="3860302"/>
            <a:ext cx="457200"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926D5459-A209-D3E4-D196-02DDC502437F}"/>
              </a:ext>
            </a:extLst>
          </p:cNvPr>
          <p:cNvSpPr txBox="1"/>
          <p:nvPr/>
        </p:nvSpPr>
        <p:spPr>
          <a:xfrm>
            <a:off x="9474516" y="1202921"/>
            <a:ext cx="25586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a:ea typeface="+mn-ea"/>
                <a:cs typeface="+mn-cs"/>
              </a:rPr>
              <a:t>BENEFITS SUMMARY</a:t>
            </a:r>
          </a:p>
        </p:txBody>
      </p:sp>
      <p:cxnSp>
        <p:nvCxnSpPr>
          <p:cNvPr id="3" name="Straight Connector 2">
            <a:extLst>
              <a:ext uri="{FF2B5EF4-FFF2-40B4-BE49-F238E27FC236}">
                <a16:creationId xmlns:a16="http://schemas.microsoft.com/office/drawing/2014/main" id="{041C3077-F828-5E84-16D0-6E7A9EEB6734}"/>
              </a:ext>
            </a:extLst>
          </p:cNvPr>
          <p:cNvCxnSpPr>
            <a:cxnSpLocks/>
          </p:cNvCxnSpPr>
          <p:nvPr/>
        </p:nvCxnSpPr>
        <p:spPr>
          <a:xfrm flipV="1">
            <a:off x="9312768" y="1578268"/>
            <a:ext cx="2879232" cy="8389"/>
          </a:xfrm>
          <a:prstGeom prst="line">
            <a:avLst/>
          </a:prstGeom>
          <a:ln w="38100">
            <a:solidFill>
              <a:schemeClr val="accent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760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1401B7-C745-C76A-915E-DB918F24DE3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248DCD-D908-5270-A29C-BED1D5C3F8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20248DCD-D908-5270-A29C-BED1D5C3F8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6F6825-EA1B-E8A7-AC27-B23620323A4E}"/>
              </a:ext>
            </a:extLst>
          </p:cNvPr>
          <p:cNvSpPr>
            <a:spLocks noGrp="1"/>
          </p:cNvSpPr>
          <p:nvPr>
            <p:ph type="title"/>
          </p:nvPr>
        </p:nvSpPr>
        <p:spPr/>
        <p:txBody>
          <a:bodyPr vert="horz"/>
          <a:lstStyle/>
          <a:p>
            <a:r>
              <a:rPr lang="en-US" dirty="0"/>
              <a:t>Improving the ordering process with eCommerce</a:t>
            </a:r>
          </a:p>
        </p:txBody>
      </p:sp>
      <p:graphicFrame>
        <p:nvGraphicFramePr>
          <p:cNvPr id="7" name="Content Placeholder 6">
            <a:extLst>
              <a:ext uri="{FF2B5EF4-FFF2-40B4-BE49-F238E27FC236}">
                <a16:creationId xmlns:a16="http://schemas.microsoft.com/office/drawing/2014/main" id="{C6A65FB4-1112-B9F7-2C06-DD7D5326BDB2}"/>
              </a:ext>
            </a:extLst>
          </p:cNvPr>
          <p:cNvGraphicFramePr>
            <a:graphicFrameLocks noGrp="1"/>
          </p:cNvGraphicFramePr>
          <p:nvPr>
            <p:ph idx="1"/>
          </p:nvPr>
        </p:nvGraphicFramePr>
        <p:xfrm>
          <a:off x="267493" y="918967"/>
          <a:ext cx="11657013" cy="4814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3E5A22E6-C412-33A6-7307-88DCFD3242CA}"/>
              </a:ext>
            </a:extLst>
          </p:cNvPr>
          <p:cNvSpPr txBox="1"/>
          <p:nvPr/>
        </p:nvSpPr>
        <p:spPr>
          <a:xfrm>
            <a:off x="9555475" y="1878290"/>
            <a:ext cx="19965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a:ea typeface="+mn-ea"/>
                <a:cs typeface="+mn-cs"/>
              </a:rPr>
              <a:t>Authority levels</a:t>
            </a:r>
          </a:p>
        </p:txBody>
      </p:sp>
      <p:sp>
        <p:nvSpPr>
          <p:cNvPr id="9" name="TextBox 8">
            <a:extLst>
              <a:ext uri="{FF2B5EF4-FFF2-40B4-BE49-F238E27FC236}">
                <a16:creationId xmlns:a16="http://schemas.microsoft.com/office/drawing/2014/main" id="{B60061B9-B8B1-0842-7762-A60B593D7FA6}"/>
              </a:ext>
            </a:extLst>
          </p:cNvPr>
          <p:cNvSpPr txBox="1"/>
          <p:nvPr/>
        </p:nvSpPr>
        <p:spPr>
          <a:xfrm>
            <a:off x="522058" y="1878290"/>
            <a:ext cx="22777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a:ea typeface="+mn-ea"/>
                <a:cs typeface="+mn-cs"/>
              </a:rPr>
              <a:t>Frequent Order Lists</a:t>
            </a:r>
          </a:p>
        </p:txBody>
      </p:sp>
      <p:sp>
        <p:nvSpPr>
          <p:cNvPr id="10" name="TextBox 9">
            <a:extLst>
              <a:ext uri="{FF2B5EF4-FFF2-40B4-BE49-F238E27FC236}">
                <a16:creationId xmlns:a16="http://schemas.microsoft.com/office/drawing/2014/main" id="{81AF6ED0-C609-C6A9-EADF-E6F0C22EBE16}"/>
              </a:ext>
            </a:extLst>
          </p:cNvPr>
          <p:cNvSpPr txBox="1"/>
          <p:nvPr/>
        </p:nvSpPr>
        <p:spPr>
          <a:xfrm>
            <a:off x="6581609" y="1878290"/>
            <a:ext cx="19965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a:ea typeface="+mn-ea"/>
                <a:cs typeface="+mn-cs"/>
              </a:rPr>
              <a:t>Parts Availability</a:t>
            </a:r>
          </a:p>
        </p:txBody>
      </p:sp>
      <p:sp>
        <p:nvSpPr>
          <p:cNvPr id="11" name="TextBox 10">
            <a:extLst>
              <a:ext uri="{FF2B5EF4-FFF2-40B4-BE49-F238E27FC236}">
                <a16:creationId xmlns:a16="http://schemas.microsoft.com/office/drawing/2014/main" id="{47FF4957-21A5-DACE-BF0F-9CC2011EA7F0}"/>
              </a:ext>
            </a:extLst>
          </p:cNvPr>
          <p:cNvSpPr txBox="1"/>
          <p:nvPr/>
        </p:nvSpPr>
        <p:spPr>
          <a:xfrm>
            <a:off x="3609049" y="1878290"/>
            <a:ext cx="19965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a:ea typeface="+mn-ea"/>
                <a:cs typeface="+mn-cs"/>
              </a:rPr>
              <a:t>Tracking Orders</a:t>
            </a:r>
          </a:p>
        </p:txBody>
      </p:sp>
    </p:spTree>
    <p:extLst>
      <p:ext uri="{BB962C8B-B14F-4D97-AF65-F5344CB8AC3E}">
        <p14:creationId xmlns:p14="http://schemas.microsoft.com/office/powerpoint/2010/main" val="216069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D838260-F44D-F165-0A8A-298FD70C3B24}"/>
              </a:ext>
            </a:extLst>
          </p:cNvPr>
          <p:cNvSpPr/>
          <p:nvPr/>
        </p:nvSpPr>
        <p:spPr>
          <a:xfrm flipH="1">
            <a:off x="0" y="0"/>
            <a:ext cx="12191996" cy="5810250"/>
          </a:xfrm>
          <a:custGeom>
            <a:avLst/>
            <a:gdLst>
              <a:gd name="connsiteX0" fmla="*/ 625003 w 12191996"/>
              <a:gd name="connsiteY0" fmla="*/ 0 h 6858000"/>
              <a:gd name="connsiteX1" fmla="*/ 0 w 12191996"/>
              <a:gd name="connsiteY1" fmla="*/ 0 h 6858000"/>
              <a:gd name="connsiteX2" fmla="*/ 0 w 12191996"/>
              <a:gd name="connsiteY2" fmla="*/ 6858000 h 6858000"/>
              <a:gd name="connsiteX3" fmla="*/ 12191996 w 12191996"/>
              <a:gd name="connsiteY3" fmla="*/ 6858000 h 6858000"/>
              <a:gd name="connsiteX4" fmla="*/ 12191996 w 12191996"/>
              <a:gd name="connsiteY4" fmla="*/ 6486020 h 6858000"/>
              <a:gd name="connsiteX5" fmla="*/ 12023036 w 12191996"/>
              <a:gd name="connsiteY5" fmla="*/ 6446365 h 6858000"/>
              <a:gd name="connsiteX6" fmla="*/ 7522692 w 12191996"/>
              <a:gd name="connsiteY6" fmla="*/ 4837955 h 6858000"/>
              <a:gd name="connsiteX7" fmla="*/ 638385 w 12191996"/>
              <a:gd name="connsiteY7" fmla="*/ 18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6" h="6858000">
                <a:moveTo>
                  <a:pt x="625003" y="0"/>
                </a:moveTo>
                <a:lnTo>
                  <a:pt x="0" y="0"/>
                </a:lnTo>
                <a:lnTo>
                  <a:pt x="0" y="6858000"/>
                </a:lnTo>
                <a:lnTo>
                  <a:pt x="12191996" y="6858000"/>
                </a:lnTo>
                <a:lnTo>
                  <a:pt x="12191996" y="6486020"/>
                </a:lnTo>
                <a:lnTo>
                  <a:pt x="12023036" y="6446365"/>
                </a:lnTo>
                <a:cubicBezTo>
                  <a:pt x="10649629" y="6107799"/>
                  <a:pt x="9108663" y="5567113"/>
                  <a:pt x="7522692" y="4837955"/>
                </a:cubicBezTo>
                <a:cubicBezTo>
                  <a:pt x="4369407" y="3388220"/>
                  <a:pt x="1826496" y="1555858"/>
                  <a:pt x="638385" y="18706"/>
                </a:cubicBezTo>
                <a:close/>
              </a:path>
            </a:pathLst>
          </a:custGeom>
          <a:gradFill flip="none" rotWithShape="1">
            <a:gsLst>
              <a:gs pos="0">
                <a:srgbClr val="FFEEB7"/>
              </a:gs>
              <a:gs pos="100000">
                <a:srgbClr val="FED56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23" name="Rectangle 22">
            <a:extLst>
              <a:ext uri="{FF2B5EF4-FFF2-40B4-BE49-F238E27FC236}">
                <a16:creationId xmlns:a16="http://schemas.microsoft.com/office/drawing/2014/main" id="{7C49676E-3C05-C163-2267-1339BAEAE71E}"/>
              </a:ext>
            </a:extLst>
          </p:cNvPr>
          <p:cNvSpPr/>
          <p:nvPr/>
        </p:nvSpPr>
        <p:spPr>
          <a:xfrm>
            <a:off x="327253" y="-12910"/>
            <a:ext cx="4498268" cy="5823160"/>
          </a:xfrm>
          <a:prstGeom prst="rect">
            <a:avLst/>
          </a:prstGeom>
          <a:solidFill>
            <a:srgbClr val="FFCD11"/>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3" name="Content Placeholder 2">
            <a:extLst>
              <a:ext uri="{FF2B5EF4-FFF2-40B4-BE49-F238E27FC236}">
                <a16:creationId xmlns:a16="http://schemas.microsoft.com/office/drawing/2014/main" id="{B62F97E5-2A98-54FE-703D-5D0E81CB2803}"/>
              </a:ext>
            </a:extLst>
          </p:cNvPr>
          <p:cNvSpPr txBox="1">
            <a:spLocks/>
          </p:cNvSpPr>
          <p:nvPr/>
        </p:nvSpPr>
        <p:spPr>
          <a:xfrm>
            <a:off x="1188717" y="5037267"/>
            <a:ext cx="2637322" cy="7353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mn-cs"/>
              </a:rPr>
              <a:t>ADD TO YOUR CART,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mn-cs"/>
              </a:rPr>
              <a:t>HEAD TO CHECKOUT</a:t>
            </a:r>
            <a:r>
              <a:rPr kumimoji="0" lang="en-US" sz="1600" b="1" i="0" u="none" strike="noStrike" kern="1200" cap="none" spc="0" normalizeH="0" baseline="0" noProof="0" dirty="0">
                <a:ln>
                  <a:noFill/>
                </a:ln>
                <a:solidFill>
                  <a:srgbClr val="000000"/>
                </a:solidFill>
                <a:effectLst/>
                <a:uLnTx/>
                <a:uFillTx/>
                <a:latin typeface="Arial Narrow"/>
                <a:ea typeface="+mn-ea"/>
                <a:cs typeface="+mn-cs"/>
              </a:rPr>
              <a: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It’s that </a:t>
            </a:r>
            <a:r>
              <a:rPr kumimoji="0" lang="en-US" sz="1200" b="0" i="1" u="none" strike="noStrike" kern="1200" cap="none" spc="0" normalizeH="0" baseline="0" noProof="0" dirty="0">
                <a:ln>
                  <a:noFill/>
                </a:ln>
                <a:solidFill>
                  <a:srgbClr val="000000"/>
                </a:solidFill>
                <a:effectLst/>
                <a:uLnTx/>
                <a:uFillTx/>
                <a:latin typeface="Arial Narrow"/>
                <a:ea typeface="+mn-ea"/>
                <a:cs typeface="+mn-cs"/>
              </a:rPr>
              <a:t>easy!</a:t>
            </a:r>
            <a:endParaRPr kumimoji="0" lang="en-US" sz="1400" b="0" i="1" u="none" strike="noStrike" kern="1200" cap="none" spc="0" normalizeH="0" baseline="0" noProof="0" dirty="0">
              <a:ln>
                <a:noFill/>
              </a:ln>
              <a:solidFill>
                <a:srgbClr val="000000"/>
              </a:solidFill>
              <a:effectLst/>
              <a:uLnTx/>
              <a:uFillTx/>
              <a:latin typeface="Arial Narrow"/>
              <a:ea typeface="+mn-ea"/>
              <a:cs typeface="+mn-cs"/>
            </a:endParaRPr>
          </a:p>
        </p:txBody>
      </p:sp>
      <p:sp>
        <p:nvSpPr>
          <p:cNvPr id="5" name="Rectangle 4">
            <a:extLst>
              <a:ext uri="{FF2B5EF4-FFF2-40B4-BE49-F238E27FC236}">
                <a16:creationId xmlns:a16="http://schemas.microsoft.com/office/drawing/2014/main" id="{ACA5D59E-F478-795F-1749-B4E03B13B931}"/>
              </a:ext>
            </a:extLst>
          </p:cNvPr>
          <p:cNvSpPr/>
          <p:nvPr/>
        </p:nvSpPr>
        <p:spPr>
          <a:xfrm>
            <a:off x="2023838" y="1350527"/>
            <a:ext cx="998492" cy="3183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a:ea typeface="+mn-ea"/>
                <a:cs typeface="+mn-cs"/>
              </a:rPr>
              <a:t>STEP 1</a:t>
            </a:r>
          </a:p>
        </p:txBody>
      </p:sp>
      <p:sp>
        <p:nvSpPr>
          <p:cNvPr id="7" name="TextBox 6">
            <a:extLst>
              <a:ext uri="{FF2B5EF4-FFF2-40B4-BE49-F238E27FC236}">
                <a16:creationId xmlns:a16="http://schemas.microsoft.com/office/drawing/2014/main" id="{B1F6F6F7-728D-19EE-4BEB-CFADFCE727C7}"/>
              </a:ext>
            </a:extLst>
          </p:cNvPr>
          <p:cNvSpPr txBox="1"/>
          <p:nvPr/>
        </p:nvSpPr>
        <p:spPr>
          <a:xfrm>
            <a:off x="327253" y="95627"/>
            <a:ext cx="44982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a:ln>
                  <a:noFill/>
                </a:ln>
                <a:solidFill>
                  <a:srgbClr val="000000"/>
                </a:solidFill>
                <a:effectLst/>
                <a:uLnTx/>
                <a:uFillTx/>
                <a:latin typeface="Arial Narrow"/>
                <a:ea typeface="+mn-ea"/>
                <a:cs typeface="+mn-cs"/>
              </a:rPr>
              <a:t>4 EASY STEPS TO GET STARTED </a:t>
            </a:r>
          </a:p>
        </p:txBody>
      </p:sp>
      <p:sp>
        <p:nvSpPr>
          <p:cNvPr id="9" name="TextBox 8">
            <a:extLst>
              <a:ext uri="{FF2B5EF4-FFF2-40B4-BE49-F238E27FC236}">
                <a16:creationId xmlns:a16="http://schemas.microsoft.com/office/drawing/2014/main" id="{A7DA89C3-3CBA-144D-BB87-99AE2E75F06A}"/>
              </a:ext>
            </a:extLst>
          </p:cNvPr>
          <p:cNvSpPr txBox="1"/>
          <p:nvPr/>
        </p:nvSpPr>
        <p:spPr>
          <a:xfrm>
            <a:off x="654513" y="583567"/>
            <a:ext cx="381160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Ordering genuine Cat® parts on </a:t>
            </a:r>
            <a:r>
              <a:rPr kumimoji="0" lang="en-US" sz="1200" b="1" i="0" u="none" strike="noStrike" kern="1200" cap="none" spc="0" normalizeH="0" baseline="0" noProof="0" dirty="0">
                <a:ln>
                  <a:noFill/>
                </a:ln>
                <a:solidFill>
                  <a:srgbClr val="000000"/>
                </a:solidFill>
                <a:effectLst/>
                <a:uLnTx/>
                <a:uFillTx/>
                <a:latin typeface="Arial Narrow"/>
                <a:ea typeface="+mn-ea"/>
                <a:cs typeface="+mn-cs"/>
              </a:rPr>
              <a:t>Parts.cat.com</a:t>
            </a:r>
            <a:r>
              <a:rPr kumimoji="0" lang="en-US" sz="1200" b="0" i="0" u="none" strike="noStrike" kern="1200" cap="none" spc="0" normalizeH="0" baseline="0" noProof="0" dirty="0">
                <a:ln>
                  <a:noFill/>
                </a:ln>
                <a:solidFill>
                  <a:srgbClr val="000000"/>
                </a:solidFill>
                <a:effectLst/>
                <a:uLnTx/>
                <a:uFillTx/>
                <a:latin typeface="Arial Narrow"/>
                <a:ea typeface="+mn-ea"/>
                <a:cs typeface="+mn-cs"/>
              </a:rPr>
              <a:t> is fast and easy. Here’s how to get started: </a:t>
            </a:r>
          </a:p>
        </p:txBody>
      </p:sp>
      <p:sp>
        <p:nvSpPr>
          <p:cNvPr id="11" name="TextBox 10">
            <a:extLst>
              <a:ext uri="{FF2B5EF4-FFF2-40B4-BE49-F238E27FC236}">
                <a16:creationId xmlns:a16="http://schemas.microsoft.com/office/drawing/2014/main" id="{31BFB5EB-7DD8-5B50-CD2E-04F28189D9A5}"/>
              </a:ext>
            </a:extLst>
          </p:cNvPr>
          <p:cNvSpPr txBox="1"/>
          <p:nvPr/>
        </p:nvSpPr>
        <p:spPr>
          <a:xfrm>
            <a:off x="844393" y="1676146"/>
            <a:ext cx="345574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mn-cs"/>
              </a:rPr>
              <a:t>REGISTER YOUR 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Register on Parts.cat.com. You only need to do this </a:t>
            </a:r>
            <a:r>
              <a:rPr kumimoji="0" lang="en-US" sz="1200" b="0" i="1" u="none" strike="noStrike" kern="1200" cap="none" spc="0" normalizeH="0" baseline="0" noProof="0" dirty="0">
                <a:ln>
                  <a:noFill/>
                </a:ln>
                <a:solidFill>
                  <a:srgbClr val="000000"/>
                </a:solidFill>
                <a:effectLst/>
                <a:uLnTx/>
                <a:uFillTx/>
                <a:latin typeface="Arial Narrow"/>
                <a:ea typeface="+mn-ea"/>
                <a:cs typeface="+mn-cs"/>
              </a:rPr>
              <a:t>once</a:t>
            </a:r>
            <a:r>
              <a:rPr kumimoji="0" lang="en-US" sz="1200" b="0" i="0" u="none" strike="noStrike" kern="1200" cap="none" spc="0" normalizeH="0" baseline="0" noProof="0" dirty="0">
                <a:ln>
                  <a:noFill/>
                </a:ln>
                <a:solidFill>
                  <a:srgbClr val="000000"/>
                </a:solidFill>
                <a:effectLst/>
                <a:uLnTx/>
                <a:uFillTx/>
                <a:latin typeface="Arial Narrow"/>
                <a:ea typeface="+mn-ea"/>
                <a:cs typeface="+mn-cs"/>
              </a:rPr>
              <a:t>. </a:t>
            </a:r>
          </a:p>
        </p:txBody>
      </p:sp>
      <p:sp>
        <p:nvSpPr>
          <p:cNvPr id="13" name="TextBox 12">
            <a:extLst>
              <a:ext uri="{FF2B5EF4-FFF2-40B4-BE49-F238E27FC236}">
                <a16:creationId xmlns:a16="http://schemas.microsoft.com/office/drawing/2014/main" id="{86970AE8-D42B-4D11-A5D1-BC001096B08F}"/>
              </a:ext>
            </a:extLst>
          </p:cNvPr>
          <p:cNvSpPr txBox="1"/>
          <p:nvPr/>
        </p:nvSpPr>
        <p:spPr>
          <a:xfrm>
            <a:off x="774110" y="2773732"/>
            <a:ext cx="359630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mn-cs"/>
              </a:rPr>
              <a:t>ADD YOUR 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Simply add your serial number(s) to the “Add Equipment” list. </a:t>
            </a:r>
          </a:p>
        </p:txBody>
      </p:sp>
      <p:sp>
        <p:nvSpPr>
          <p:cNvPr id="17" name="TextBox 16">
            <a:extLst>
              <a:ext uri="{FF2B5EF4-FFF2-40B4-BE49-F238E27FC236}">
                <a16:creationId xmlns:a16="http://schemas.microsoft.com/office/drawing/2014/main" id="{B0FF5971-7648-E0BA-0C8C-BEF9B720FA72}"/>
              </a:ext>
            </a:extLst>
          </p:cNvPr>
          <p:cNvSpPr txBox="1"/>
          <p:nvPr/>
        </p:nvSpPr>
        <p:spPr>
          <a:xfrm>
            <a:off x="791650" y="3788393"/>
            <a:ext cx="346286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a:ea typeface="+mn-ea"/>
                <a:cs typeface="+mn-cs"/>
              </a:rPr>
              <a:t>FIND YOUR PARTS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a:ea typeface="+mn-ea"/>
                <a:cs typeface="+mn-cs"/>
              </a:rPr>
              <a:t>Select “Shop Parts” from the drop-down menu to go to the equipment page for a guaranteed fit. </a:t>
            </a:r>
          </a:p>
        </p:txBody>
      </p:sp>
      <p:sp>
        <p:nvSpPr>
          <p:cNvPr id="21" name="Rectangle 20">
            <a:extLst>
              <a:ext uri="{FF2B5EF4-FFF2-40B4-BE49-F238E27FC236}">
                <a16:creationId xmlns:a16="http://schemas.microsoft.com/office/drawing/2014/main" id="{A422B596-431E-0BA2-0B18-DA131E79205D}"/>
              </a:ext>
            </a:extLst>
          </p:cNvPr>
          <p:cNvSpPr/>
          <p:nvPr/>
        </p:nvSpPr>
        <p:spPr>
          <a:xfrm>
            <a:off x="2023836" y="2436788"/>
            <a:ext cx="998492" cy="3183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a:ea typeface="+mn-ea"/>
                <a:cs typeface="+mn-cs"/>
              </a:rPr>
              <a:t>STEP 2</a:t>
            </a:r>
          </a:p>
        </p:txBody>
      </p:sp>
      <p:sp>
        <p:nvSpPr>
          <p:cNvPr id="22" name="Rectangle 21">
            <a:extLst>
              <a:ext uri="{FF2B5EF4-FFF2-40B4-BE49-F238E27FC236}">
                <a16:creationId xmlns:a16="http://schemas.microsoft.com/office/drawing/2014/main" id="{C58C241D-5754-6E11-5498-7C3433980698}"/>
              </a:ext>
            </a:extLst>
          </p:cNvPr>
          <p:cNvSpPr/>
          <p:nvPr/>
        </p:nvSpPr>
        <p:spPr>
          <a:xfrm>
            <a:off x="2023836" y="3470084"/>
            <a:ext cx="998492" cy="3183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a:ea typeface="+mn-ea"/>
                <a:cs typeface="+mn-cs"/>
              </a:rPr>
              <a:t>STEP 3</a:t>
            </a:r>
          </a:p>
        </p:txBody>
      </p:sp>
      <p:sp>
        <p:nvSpPr>
          <p:cNvPr id="24" name="Rectangle 23">
            <a:extLst>
              <a:ext uri="{FF2B5EF4-FFF2-40B4-BE49-F238E27FC236}">
                <a16:creationId xmlns:a16="http://schemas.microsoft.com/office/drawing/2014/main" id="{D526409A-1894-2E1B-FE79-C2CC17F430E0}"/>
              </a:ext>
            </a:extLst>
          </p:cNvPr>
          <p:cNvSpPr/>
          <p:nvPr/>
        </p:nvSpPr>
        <p:spPr>
          <a:xfrm>
            <a:off x="2023836" y="4674530"/>
            <a:ext cx="998492" cy="3183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a:ea typeface="+mn-ea"/>
                <a:cs typeface="+mn-cs"/>
              </a:rPr>
              <a:t>STEP 4</a:t>
            </a:r>
          </a:p>
        </p:txBody>
      </p:sp>
      <p:cxnSp>
        <p:nvCxnSpPr>
          <p:cNvPr id="26" name="Straight Connector 25">
            <a:extLst>
              <a:ext uri="{FF2B5EF4-FFF2-40B4-BE49-F238E27FC236}">
                <a16:creationId xmlns:a16="http://schemas.microsoft.com/office/drawing/2014/main" id="{982973F0-DDC9-5FB7-0888-08B848815F44}"/>
              </a:ext>
            </a:extLst>
          </p:cNvPr>
          <p:cNvCxnSpPr/>
          <p:nvPr/>
        </p:nvCxnSpPr>
        <p:spPr>
          <a:xfrm>
            <a:off x="677751" y="1161500"/>
            <a:ext cx="3709909" cy="0"/>
          </a:xfrm>
          <a:prstGeom prst="line">
            <a:avLst/>
          </a:prstGeom>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C0D87315-7E69-37B4-7D77-D49CBB7DCA91}"/>
              </a:ext>
            </a:extLst>
          </p:cNvPr>
          <p:cNvSpPr/>
          <p:nvPr/>
        </p:nvSpPr>
        <p:spPr>
          <a:xfrm>
            <a:off x="5168767" y="0"/>
            <a:ext cx="6314172" cy="58102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pic>
        <p:nvPicPr>
          <p:cNvPr id="28" name="Picture 27">
            <a:extLst>
              <a:ext uri="{FF2B5EF4-FFF2-40B4-BE49-F238E27FC236}">
                <a16:creationId xmlns:a16="http://schemas.microsoft.com/office/drawing/2014/main" id="{B91201D6-AB57-14CA-AD9E-D52CF5288102}"/>
              </a:ext>
            </a:extLst>
          </p:cNvPr>
          <p:cNvPicPr>
            <a:picLocks noChangeAspect="1"/>
          </p:cNvPicPr>
          <p:nvPr/>
        </p:nvPicPr>
        <p:blipFill>
          <a:blip r:embed="rId2"/>
          <a:stretch>
            <a:fillRect/>
          </a:stretch>
        </p:blipFill>
        <p:spPr>
          <a:xfrm>
            <a:off x="5351643" y="95627"/>
            <a:ext cx="5948414" cy="4296154"/>
          </a:xfrm>
          <a:prstGeom prst="rect">
            <a:avLst/>
          </a:prstGeom>
        </p:spPr>
      </p:pic>
      <p:sp>
        <p:nvSpPr>
          <p:cNvPr id="30" name="TextBox 29">
            <a:extLst>
              <a:ext uri="{FF2B5EF4-FFF2-40B4-BE49-F238E27FC236}">
                <a16:creationId xmlns:a16="http://schemas.microsoft.com/office/drawing/2014/main" id="{0B4DAECD-74E5-97F4-2DF2-EB67681F6372}"/>
              </a:ext>
            </a:extLst>
          </p:cNvPr>
          <p:cNvSpPr txBox="1"/>
          <p:nvPr/>
        </p:nvSpPr>
        <p:spPr>
          <a:xfrm>
            <a:off x="5361267" y="4400783"/>
            <a:ext cx="5948415" cy="373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Narrow"/>
                <a:ea typeface="+mn-ea"/>
                <a:cs typeface="+mn-cs"/>
              </a:rPr>
              <a:t>*TALK TO A DEALER ABOUT ADVANCED FEATURES</a:t>
            </a:r>
          </a:p>
        </p:txBody>
      </p:sp>
      <p:sp>
        <p:nvSpPr>
          <p:cNvPr id="31" name="TextBox 30">
            <a:extLst>
              <a:ext uri="{FF2B5EF4-FFF2-40B4-BE49-F238E27FC236}">
                <a16:creationId xmlns:a16="http://schemas.microsoft.com/office/drawing/2014/main" id="{F07EE09D-CDD3-6DFF-60A4-2F68F5152061}"/>
              </a:ext>
            </a:extLst>
          </p:cNvPr>
          <p:cNvSpPr txBox="1"/>
          <p:nvPr/>
        </p:nvSpPr>
        <p:spPr>
          <a:xfrm>
            <a:off x="5475235" y="4735632"/>
            <a:ext cx="48237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Narrow"/>
                <a:ea typeface="+mn-ea"/>
                <a:cs typeface="+mn-cs"/>
              </a:rPr>
              <a:t>Find yourself placing large or frequent orders? Ordering for multiple job sites or technicians? Our advanced features (*) were designed just for you!</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Narrow"/>
                <a:ea typeface="+mn-ea"/>
                <a:cs typeface="+mn-cs"/>
              </a:rPr>
              <a:t>Increase workflow efficiency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Narrow"/>
                <a:ea typeface="+mn-ea"/>
                <a:cs typeface="+mn-cs"/>
              </a:rPr>
              <a:t>Cart import &amp; export enhancements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Narrow"/>
                <a:ea typeface="+mn-ea"/>
                <a:cs typeface="+mn-cs"/>
              </a:rPr>
              <a:t>Flexible quoting process, and more! </a:t>
            </a:r>
          </a:p>
        </p:txBody>
      </p:sp>
      <p:pic>
        <p:nvPicPr>
          <p:cNvPr id="33" name="Picture 32">
            <a:extLst>
              <a:ext uri="{FF2B5EF4-FFF2-40B4-BE49-F238E27FC236}">
                <a16:creationId xmlns:a16="http://schemas.microsoft.com/office/drawing/2014/main" id="{FD6A2CC7-80FC-AAB0-ED2B-23BF4054C9E8}"/>
              </a:ext>
            </a:extLst>
          </p:cNvPr>
          <p:cNvPicPr>
            <a:picLocks noChangeAspect="1"/>
          </p:cNvPicPr>
          <p:nvPr/>
        </p:nvPicPr>
        <p:blipFill>
          <a:blip r:embed="rId3"/>
          <a:stretch>
            <a:fillRect/>
          </a:stretch>
        </p:blipFill>
        <p:spPr>
          <a:xfrm>
            <a:off x="10040435" y="4534408"/>
            <a:ext cx="1133214" cy="1133214"/>
          </a:xfrm>
          <a:prstGeom prst="rect">
            <a:avLst/>
          </a:prstGeom>
        </p:spPr>
      </p:pic>
    </p:spTree>
    <p:extLst>
      <p:ext uri="{BB962C8B-B14F-4D97-AF65-F5344CB8AC3E}">
        <p14:creationId xmlns:p14="http://schemas.microsoft.com/office/powerpoint/2010/main" val="3178158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CEBE-C0F8-979C-1972-B24F66B789BD}"/>
              </a:ext>
            </a:extLst>
          </p:cNvPr>
          <p:cNvSpPr>
            <a:spLocks noGrp="1"/>
          </p:cNvSpPr>
          <p:nvPr>
            <p:ph type="title"/>
          </p:nvPr>
        </p:nvSpPr>
        <p:spPr/>
        <p:txBody>
          <a:bodyPr/>
          <a:lstStyle/>
          <a:p>
            <a:r>
              <a:rPr lang="en-US" dirty="0"/>
              <a:t>Points for Discussion </a:t>
            </a:r>
          </a:p>
        </p:txBody>
      </p:sp>
      <p:sp>
        <p:nvSpPr>
          <p:cNvPr id="3" name="Content Placeholder 2">
            <a:extLst>
              <a:ext uri="{FF2B5EF4-FFF2-40B4-BE49-F238E27FC236}">
                <a16:creationId xmlns:a16="http://schemas.microsoft.com/office/drawing/2014/main" id="{E08AE8AE-820B-EF7D-22DB-1564AC8AF61D}"/>
              </a:ext>
            </a:extLst>
          </p:cNvPr>
          <p:cNvSpPr>
            <a:spLocks noGrp="1"/>
          </p:cNvSpPr>
          <p:nvPr>
            <p:ph idx="1"/>
          </p:nvPr>
        </p:nvSpPr>
        <p:spPr/>
        <p:txBody>
          <a:bodyPr/>
          <a:lstStyle/>
          <a:p>
            <a:pPr>
              <a:lnSpc>
                <a:spcPct val="200000"/>
              </a:lnSpc>
            </a:pPr>
            <a:r>
              <a:rPr lang="en-US" sz="2800" dirty="0"/>
              <a:t>Repair Options </a:t>
            </a:r>
          </a:p>
          <a:p>
            <a:pPr lvl="1">
              <a:lnSpc>
                <a:spcPct val="200000"/>
              </a:lnSpc>
            </a:pPr>
            <a:r>
              <a:rPr lang="en-US" sz="2400" dirty="0"/>
              <a:t>What is Available for repairs, replacements, and warranty </a:t>
            </a:r>
          </a:p>
          <a:p>
            <a:pPr lvl="1">
              <a:lnSpc>
                <a:spcPct val="200000"/>
              </a:lnSpc>
            </a:pPr>
            <a:r>
              <a:rPr lang="en-US" sz="2400" dirty="0"/>
              <a:t>Advantages between offerings </a:t>
            </a:r>
          </a:p>
          <a:p>
            <a:pPr>
              <a:lnSpc>
                <a:spcPct val="200000"/>
              </a:lnSpc>
            </a:pPr>
            <a:r>
              <a:rPr lang="en-US" sz="2800" dirty="0"/>
              <a:t>Tools to help find repair options available.  </a:t>
            </a:r>
          </a:p>
          <a:p>
            <a:endParaRPr lang="en-US" dirty="0"/>
          </a:p>
        </p:txBody>
      </p:sp>
    </p:spTree>
    <p:extLst>
      <p:ext uri="{BB962C8B-B14F-4D97-AF65-F5344CB8AC3E}">
        <p14:creationId xmlns:p14="http://schemas.microsoft.com/office/powerpoint/2010/main" val="352867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ADB3-26B4-CD5E-3001-77CD80585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9E568-5E22-9262-FD32-AA624730AF28}"/>
              </a:ext>
            </a:extLst>
          </p:cNvPr>
          <p:cNvSpPr>
            <a:spLocks noGrp="1"/>
          </p:cNvSpPr>
          <p:nvPr>
            <p:ph type="title"/>
          </p:nvPr>
        </p:nvSpPr>
        <p:spPr/>
        <p:txBody>
          <a:bodyPr/>
          <a:lstStyle/>
          <a:p>
            <a:r>
              <a:rPr lang="en-US" dirty="0"/>
              <a:t>QR Code / Engine Registration</a:t>
            </a:r>
          </a:p>
        </p:txBody>
      </p:sp>
      <p:sp>
        <p:nvSpPr>
          <p:cNvPr id="3" name="Picture Placeholder 2">
            <a:extLst>
              <a:ext uri="{FF2B5EF4-FFF2-40B4-BE49-F238E27FC236}">
                <a16:creationId xmlns:a16="http://schemas.microsoft.com/office/drawing/2014/main" id="{81F806AC-397C-66B7-3360-F7FC14ED1114}"/>
              </a:ext>
            </a:extLst>
          </p:cNvPr>
          <p:cNvSpPr>
            <a:spLocks noGrp="1"/>
          </p:cNvSpPr>
          <p:nvPr>
            <p:ph type="pic" sz="quarter" idx="12"/>
          </p:nvPr>
        </p:nvSpPr>
        <p:spPr/>
        <p:txBody>
          <a:bodyPr/>
          <a:lstStyle/>
          <a:p>
            <a:endParaRPr lang="en-US"/>
          </a:p>
        </p:txBody>
      </p:sp>
      <p:sp>
        <p:nvSpPr>
          <p:cNvPr id="4" name="Subtitle 3">
            <a:extLst>
              <a:ext uri="{FF2B5EF4-FFF2-40B4-BE49-F238E27FC236}">
                <a16:creationId xmlns:a16="http://schemas.microsoft.com/office/drawing/2014/main" id="{098352BE-382F-856D-3D92-EA737406B3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158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1D9D-B536-4C9E-91FF-5F67B563DA0E}"/>
              </a:ext>
            </a:extLst>
          </p:cNvPr>
          <p:cNvSpPr>
            <a:spLocks noGrp="1"/>
          </p:cNvSpPr>
          <p:nvPr>
            <p:ph type="title"/>
          </p:nvPr>
        </p:nvSpPr>
        <p:spPr/>
        <p:txBody>
          <a:bodyPr/>
          <a:lstStyle/>
          <a:p>
            <a:r>
              <a:rPr lang="en-US">
                <a:latin typeface="Univers" panose="020B0503020202020204" pitchFamily="34" charset="0"/>
              </a:rPr>
              <a:t>Industrial QR Codes</a:t>
            </a:r>
          </a:p>
        </p:txBody>
      </p:sp>
      <p:pic>
        <p:nvPicPr>
          <p:cNvPr id="40" name="Picture 39">
            <a:extLst>
              <a:ext uri="{FF2B5EF4-FFF2-40B4-BE49-F238E27FC236}">
                <a16:creationId xmlns:a16="http://schemas.microsoft.com/office/drawing/2014/main" id="{11258762-9E14-4845-8EFC-FEEA708E38D7}"/>
              </a:ext>
            </a:extLst>
          </p:cNvPr>
          <p:cNvPicPr>
            <a:picLocks noChangeAspect="1"/>
          </p:cNvPicPr>
          <p:nvPr/>
        </p:nvPicPr>
        <p:blipFill rotWithShape="1">
          <a:blip r:embed="rId3"/>
          <a:srcRect l="11676" t="49487" r="52508" b="19945"/>
          <a:stretch/>
        </p:blipFill>
        <p:spPr>
          <a:xfrm>
            <a:off x="517710" y="1108866"/>
            <a:ext cx="2465164" cy="1400280"/>
          </a:xfrm>
          <a:prstGeom prst="rect">
            <a:avLst/>
          </a:prstGeom>
        </p:spPr>
      </p:pic>
      <p:sp>
        <p:nvSpPr>
          <p:cNvPr id="42" name="TextBox 41">
            <a:extLst>
              <a:ext uri="{FF2B5EF4-FFF2-40B4-BE49-F238E27FC236}">
                <a16:creationId xmlns:a16="http://schemas.microsoft.com/office/drawing/2014/main" id="{35124033-967F-45C0-B24F-D6FBA6F0B8BA}"/>
              </a:ext>
            </a:extLst>
          </p:cNvPr>
          <p:cNvSpPr txBox="1"/>
          <p:nvPr/>
        </p:nvSpPr>
        <p:spPr>
          <a:xfrm>
            <a:off x="419432" y="632656"/>
            <a:ext cx="2661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From </a:t>
            </a:r>
            <a:r>
              <a:rPr kumimoji="0" lang="en-US" sz="2600" b="1" i="1" u="none" strike="noStrike" kern="1200" cap="none" spc="0" normalizeH="0" baseline="0" noProof="0">
                <a:ln>
                  <a:noFill/>
                </a:ln>
                <a:solidFill>
                  <a:srgbClr val="000000"/>
                </a:solidFill>
                <a:effectLst/>
                <a:uLnTx/>
                <a:uFillTx/>
                <a:latin typeface="Arial Narrow" panose="020B0606020202030204" pitchFamily="34" charset="0"/>
                <a:ea typeface="+mn-ea"/>
                <a:cs typeface="+mn-cs"/>
              </a:rPr>
              <a:t>(Generic)</a:t>
            </a:r>
          </a:p>
        </p:txBody>
      </p:sp>
      <p:sp>
        <p:nvSpPr>
          <p:cNvPr id="43" name="TextBox 42">
            <a:extLst>
              <a:ext uri="{FF2B5EF4-FFF2-40B4-BE49-F238E27FC236}">
                <a16:creationId xmlns:a16="http://schemas.microsoft.com/office/drawing/2014/main" id="{4F926437-EA15-40E6-A357-0F86188EBFF3}"/>
              </a:ext>
            </a:extLst>
          </p:cNvPr>
          <p:cNvSpPr txBox="1"/>
          <p:nvPr/>
        </p:nvSpPr>
        <p:spPr>
          <a:xfrm>
            <a:off x="415187" y="3685918"/>
            <a:ext cx="2661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To </a:t>
            </a:r>
            <a:r>
              <a:rPr kumimoji="0" lang="en-US" sz="26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(SN Specific)</a:t>
            </a:r>
          </a:p>
        </p:txBody>
      </p:sp>
      <p:pic>
        <p:nvPicPr>
          <p:cNvPr id="47" name="Graphic 46" descr="Chevron arrows">
            <a:extLst>
              <a:ext uri="{FF2B5EF4-FFF2-40B4-BE49-F238E27FC236}">
                <a16:creationId xmlns:a16="http://schemas.microsoft.com/office/drawing/2014/main" id="{00771F12-B3A2-47C9-B7EB-790F7801D3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279193" y="2421371"/>
            <a:ext cx="933705" cy="1424274"/>
          </a:xfrm>
          <a:prstGeom prst="rect">
            <a:avLst/>
          </a:prstGeom>
        </p:spPr>
      </p:pic>
      <p:pic>
        <p:nvPicPr>
          <p:cNvPr id="3" name="Picture 2">
            <a:extLst>
              <a:ext uri="{FF2B5EF4-FFF2-40B4-BE49-F238E27FC236}">
                <a16:creationId xmlns:a16="http://schemas.microsoft.com/office/drawing/2014/main" id="{573E3363-C52F-F488-60EF-930502C36C94}"/>
              </a:ext>
            </a:extLst>
          </p:cNvPr>
          <p:cNvPicPr>
            <a:picLocks noChangeAspect="1"/>
          </p:cNvPicPr>
          <p:nvPr/>
        </p:nvPicPr>
        <p:blipFill>
          <a:blip r:embed="rId6"/>
          <a:stretch>
            <a:fillRect/>
          </a:stretch>
        </p:blipFill>
        <p:spPr>
          <a:xfrm>
            <a:off x="780428" y="4203940"/>
            <a:ext cx="1859441" cy="1816765"/>
          </a:xfrm>
          <a:prstGeom prst="rect">
            <a:avLst/>
          </a:prstGeom>
        </p:spPr>
      </p:pic>
      <p:pic>
        <p:nvPicPr>
          <p:cNvPr id="5" name="Picture 4">
            <a:extLst>
              <a:ext uri="{FF2B5EF4-FFF2-40B4-BE49-F238E27FC236}">
                <a16:creationId xmlns:a16="http://schemas.microsoft.com/office/drawing/2014/main" id="{1409C855-05C8-FF3F-6AF1-00B2F7F71493}"/>
              </a:ext>
            </a:extLst>
          </p:cNvPr>
          <p:cNvPicPr>
            <a:picLocks noChangeAspect="1"/>
          </p:cNvPicPr>
          <p:nvPr/>
        </p:nvPicPr>
        <p:blipFill>
          <a:blip r:embed="rId7"/>
          <a:stretch>
            <a:fillRect/>
          </a:stretch>
        </p:blipFill>
        <p:spPr>
          <a:xfrm>
            <a:off x="1204094" y="4477395"/>
            <a:ext cx="1365622" cy="1347333"/>
          </a:xfrm>
          <a:prstGeom prst="rect">
            <a:avLst/>
          </a:prstGeom>
        </p:spPr>
      </p:pic>
      <p:sp>
        <p:nvSpPr>
          <p:cNvPr id="39" name="Rectangle 38">
            <a:extLst>
              <a:ext uri="{FF2B5EF4-FFF2-40B4-BE49-F238E27FC236}">
                <a16:creationId xmlns:a16="http://schemas.microsoft.com/office/drawing/2014/main" id="{3E9FDB60-A63D-A9E6-7A12-BFC530904F31}"/>
              </a:ext>
            </a:extLst>
          </p:cNvPr>
          <p:cNvSpPr/>
          <p:nvPr/>
        </p:nvSpPr>
        <p:spPr>
          <a:xfrm>
            <a:off x="4139446" y="1847473"/>
            <a:ext cx="3205018" cy="816761"/>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       Find the Closest Cat Dealer </a:t>
            </a:r>
          </a:p>
        </p:txBody>
      </p:sp>
      <p:sp>
        <p:nvSpPr>
          <p:cNvPr id="41" name="Rectangle 40">
            <a:extLst>
              <a:ext uri="{FF2B5EF4-FFF2-40B4-BE49-F238E27FC236}">
                <a16:creationId xmlns:a16="http://schemas.microsoft.com/office/drawing/2014/main" id="{3051B5DA-B79C-1005-41E8-B692BC902AA1}"/>
              </a:ext>
            </a:extLst>
          </p:cNvPr>
          <p:cNvSpPr/>
          <p:nvPr/>
        </p:nvSpPr>
        <p:spPr>
          <a:xfrm>
            <a:off x="4139446" y="3508423"/>
            <a:ext cx="3205018" cy="81676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Engine Manuals</a:t>
            </a:r>
          </a:p>
        </p:txBody>
      </p:sp>
      <p:sp>
        <p:nvSpPr>
          <p:cNvPr id="44" name="Rectangle 43">
            <a:extLst>
              <a:ext uri="{FF2B5EF4-FFF2-40B4-BE49-F238E27FC236}">
                <a16:creationId xmlns:a16="http://schemas.microsoft.com/office/drawing/2014/main" id="{C160F01E-44CD-4E64-9029-F4BFCCC78410}"/>
              </a:ext>
            </a:extLst>
          </p:cNvPr>
          <p:cNvSpPr/>
          <p:nvPr/>
        </p:nvSpPr>
        <p:spPr>
          <a:xfrm>
            <a:off x="4139446" y="5155921"/>
            <a:ext cx="3205018" cy="816761"/>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Extended Service Contracts </a:t>
            </a:r>
          </a:p>
        </p:txBody>
      </p:sp>
      <p:sp>
        <p:nvSpPr>
          <p:cNvPr id="45" name="Rectangle 44">
            <a:extLst>
              <a:ext uri="{FF2B5EF4-FFF2-40B4-BE49-F238E27FC236}">
                <a16:creationId xmlns:a16="http://schemas.microsoft.com/office/drawing/2014/main" id="{110D4C48-8CDC-4247-99B0-A1A93065811E}"/>
              </a:ext>
            </a:extLst>
          </p:cNvPr>
          <p:cNvSpPr/>
          <p:nvPr/>
        </p:nvSpPr>
        <p:spPr>
          <a:xfrm>
            <a:off x="8517141" y="1835528"/>
            <a:ext cx="3205018" cy="816761"/>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Engine Registration</a:t>
            </a:r>
          </a:p>
        </p:txBody>
      </p:sp>
      <p:sp>
        <p:nvSpPr>
          <p:cNvPr id="46" name="Rectangle 45">
            <a:extLst>
              <a:ext uri="{FF2B5EF4-FFF2-40B4-BE49-F238E27FC236}">
                <a16:creationId xmlns:a16="http://schemas.microsoft.com/office/drawing/2014/main" id="{5F78EEAC-7576-6110-60CD-7F50C8F415D9}"/>
              </a:ext>
            </a:extLst>
          </p:cNvPr>
          <p:cNvSpPr/>
          <p:nvPr/>
        </p:nvSpPr>
        <p:spPr>
          <a:xfrm>
            <a:off x="8517141" y="3514918"/>
            <a:ext cx="3205018" cy="81676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SIS2.0 / SIS2GO</a:t>
            </a:r>
          </a:p>
        </p:txBody>
      </p:sp>
      <p:sp>
        <p:nvSpPr>
          <p:cNvPr id="48" name="Rectangle 47">
            <a:extLst>
              <a:ext uri="{FF2B5EF4-FFF2-40B4-BE49-F238E27FC236}">
                <a16:creationId xmlns:a16="http://schemas.microsoft.com/office/drawing/2014/main" id="{95CF2100-E0F3-A486-9A2D-D60F75579DCC}"/>
              </a:ext>
            </a:extLst>
          </p:cNvPr>
          <p:cNvSpPr/>
          <p:nvPr/>
        </p:nvSpPr>
        <p:spPr>
          <a:xfrm>
            <a:off x="8517141" y="5162416"/>
            <a:ext cx="3205018" cy="816761"/>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eCommerce / PCC</a:t>
            </a:r>
          </a:p>
        </p:txBody>
      </p:sp>
      <p:pic>
        <p:nvPicPr>
          <p:cNvPr id="27" name="Picture 26">
            <a:extLst>
              <a:ext uri="{FF2B5EF4-FFF2-40B4-BE49-F238E27FC236}">
                <a16:creationId xmlns:a16="http://schemas.microsoft.com/office/drawing/2014/main" id="{EB69064A-BE5D-91EA-1F05-CB18A23208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4265" y="1256863"/>
            <a:ext cx="1210361" cy="1214272"/>
          </a:xfrm>
          <a:prstGeom prst="rect">
            <a:avLst/>
          </a:prstGeom>
        </p:spPr>
      </p:pic>
      <p:grpSp>
        <p:nvGrpSpPr>
          <p:cNvPr id="29" name="Group 28">
            <a:extLst>
              <a:ext uri="{FF2B5EF4-FFF2-40B4-BE49-F238E27FC236}">
                <a16:creationId xmlns:a16="http://schemas.microsoft.com/office/drawing/2014/main" id="{46B7BCF2-3123-C918-2FE0-CC549E1C5874}"/>
              </a:ext>
            </a:extLst>
          </p:cNvPr>
          <p:cNvGrpSpPr/>
          <p:nvPr/>
        </p:nvGrpSpPr>
        <p:grpSpPr>
          <a:xfrm>
            <a:off x="3643983" y="3027305"/>
            <a:ext cx="990924" cy="990924"/>
            <a:chOff x="7745879" y="5005105"/>
            <a:chExt cx="990924" cy="990924"/>
          </a:xfrm>
        </p:grpSpPr>
        <p:sp>
          <p:nvSpPr>
            <p:cNvPr id="30" name="Oval 29">
              <a:extLst>
                <a:ext uri="{FF2B5EF4-FFF2-40B4-BE49-F238E27FC236}">
                  <a16:creationId xmlns:a16="http://schemas.microsoft.com/office/drawing/2014/main" id="{EE2224CE-3EE6-2256-5AB1-713D9D2E7170}"/>
                </a:ext>
              </a:extLst>
            </p:cNvPr>
            <p:cNvSpPr/>
            <p:nvPr/>
          </p:nvSpPr>
          <p:spPr>
            <a:xfrm>
              <a:off x="7745879" y="5005105"/>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31" name="Picture 30">
              <a:extLst>
                <a:ext uri="{FF2B5EF4-FFF2-40B4-BE49-F238E27FC236}">
                  <a16:creationId xmlns:a16="http://schemas.microsoft.com/office/drawing/2014/main" id="{31D97935-9CAD-DBF3-88C4-327AA9BE5B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8749" y="5044091"/>
              <a:ext cx="914400" cy="914400"/>
            </a:xfrm>
            <a:prstGeom prst="rect">
              <a:avLst/>
            </a:prstGeom>
          </p:spPr>
        </p:pic>
      </p:grpSp>
      <p:pic>
        <p:nvPicPr>
          <p:cNvPr id="33" name="Picture 32">
            <a:extLst>
              <a:ext uri="{FF2B5EF4-FFF2-40B4-BE49-F238E27FC236}">
                <a16:creationId xmlns:a16="http://schemas.microsoft.com/office/drawing/2014/main" id="{7A1E7C58-BCEF-9DD9-B556-DF740020A4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5721" y="4622780"/>
            <a:ext cx="1208905" cy="1212812"/>
          </a:xfrm>
          <a:prstGeom prst="rect">
            <a:avLst/>
          </a:prstGeom>
        </p:spPr>
      </p:pic>
      <p:grpSp>
        <p:nvGrpSpPr>
          <p:cNvPr id="7" name="Group 6">
            <a:extLst>
              <a:ext uri="{FF2B5EF4-FFF2-40B4-BE49-F238E27FC236}">
                <a16:creationId xmlns:a16="http://schemas.microsoft.com/office/drawing/2014/main" id="{C161BC2D-459A-EB3A-EFDB-ECD745A2E386}"/>
              </a:ext>
            </a:extLst>
          </p:cNvPr>
          <p:cNvGrpSpPr/>
          <p:nvPr/>
        </p:nvGrpSpPr>
        <p:grpSpPr>
          <a:xfrm>
            <a:off x="8026010" y="1368537"/>
            <a:ext cx="990924" cy="990924"/>
            <a:chOff x="8102221" y="3711816"/>
            <a:chExt cx="990924" cy="990924"/>
          </a:xfrm>
        </p:grpSpPr>
        <p:sp>
          <p:nvSpPr>
            <p:cNvPr id="8" name="Oval 7">
              <a:extLst>
                <a:ext uri="{FF2B5EF4-FFF2-40B4-BE49-F238E27FC236}">
                  <a16:creationId xmlns:a16="http://schemas.microsoft.com/office/drawing/2014/main" id="{3C79EA54-491F-71FB-81A8-73CC994B1358}"/>
                </a:ext>
              </a:extLst>
            </p:cNvPr>
            <p:cNvSpPr/>
            <p:nvPr/>
          </p:nvSpPr>
          <p:spPr>
            <a:xfrm>
              <a:off x="8102221" y="3711816"/>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9" name="Picture 8">
              <a:extLst>
                <a:ext uri="{FF2B5EF4-FFF2-40B4-BE49-F238E27FC236}">
                  <a16:creationId xmlns:a16="http://schemas.microsoft.com/office/drawing/2014/main" id="{99E64AD4-A6DE-A7A3-656A-C779C72705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6153" y="3752173"/>
              <a:ext cx="914400" cy="926539"/>
            </a:xfrm>
            <a:prstGeom prst="rect">
              <a:avLst/>
            </a:prstGeom>
          </p:spPr>
        </p:pic>
      </p:grpSp>
      <p:pic>
        <p:nvPicPr>
          <p:cNvPr id="26" name="Picture 25">
            <a:extLst>
              <a:ext uri="{FF2B5EF4-FFF2-40B4-BE49-F238E27FC236}">
                <a16:creationId xmlns:a16="http://schemas.microsoft.com/office/drawing/2014/main" id="{29861C76-691B-66AA-60F5-C0C5506D3A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1961" y="4587817"/>
            <a:ext cx="1210361" cy="1214272"/>
          </a:xfrm>
          <a:prstGeom prst="rect">
            <a:avLst/>
          </a:prstGeom>
        </p:spPr>
      </p:pic>
      <p:grpSp>
        <p:nvGrpSpPr>
          <p:cNvPr id="17" name="Group 16">
            <a:extLst>
              <a:ext uri="{FF2B5EF4-FFF2-40B4-BE49-F238E27FC236}">
                <a16:creationId xmlns:a16="http://schemas.microsoft.com/office/drawing/2014/main" id="{146E60FB-B52A-B241-316D-D0C7343A5AE3}"/>
              </a:ext>
            </a:extLst>
          </p:cNvPr>
          <p:cNvGrpSpPr/>
          <p:nvPr/>
        </p:nvGrpSpPr>
        <p:grpSpPr>
          <a:xfrm>
            <a:off x="8021680" y="3019456"/>
            <a:ext cx="990924" cy="994498"/>
            <a:chOff x="619009" y="1192679"/>
            <a:chExt cx="990924" cy="994498"/>
          </a:xfrm>
        </p:grpSpPr>
        <p:sp>
          <p:nvSpPr>
            <p:cNvPr id="21" name="Oval 20">
              <a:extLst>
                <a:ext uri="{FF2B5EF4-FFF2-40B4-BE49-F238E27FC236}">
                  <a16:creationId xmlns:a16="http://schemas.microsoft.com/office/drawing/2014/main" id="{EC0F986C-8AB2-B9CC-0395-4D2F2539B78F}"/>
                </a:ext>
              </a:extLst>
            </p:cNvPr>
            <p:cNvSpPr/>
            <p:nvPr/>
          </p:nvSpPr>
          <p:spPr>
            <a:xfrm>
              <a:off x="619009" y="1192679"/>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25" name="Picture 24">
              <a:extLst>
                <a:ext uri="{FF2B5EF4-FFF2-40B4-BE49-F238E27FC236}">
                  <a16:creationId xmlns:a16="http://schemas.microsoft.com/office/drawing/2014/main" id="{5B33CA55-C2E6-C152-73F1-9D02334EA3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7725" y="1228270"/>
              <a:ext cx="914400" cy="958907"/>
            </a:xfrm>
            <a:prstGeom prst="rect">
              <a:avLst/>
            </a:prstGeom>
          </p:spPr>
        </p:pic>
      </p:grpSp>
      <p:sp>
        <p:nvSpPr>
          <p:cNvPr id="50" name="Star: 5 Points 49">
            <a:extLst>
              <a:ext uri="{FF2B5EF4-FFF2-40B4-BE49-F238E27FC236}">
                <a16:creationId xmlns:a16="http://schemas.microsoft.com/office/drawing/2014/main" id="{532E3C12-A589-7722-2A39-9F095E0E928E}"/>
              </a:ext>
            </a:extLst>
          </p:cNvPr>
          <p:cNvSpPr/>
          <p:nvPr/>
        </p:nvSpPr>
        <p:spPr>
          <a:xfrm>
            <a:off x="11508509" y="1579411"/>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84B3E583-1606-EDD1-9AAF-8C8DEFC89362}"/>
              </a:ext>
            </a:extLst>
          </p:cNvPr>
          <p:cNvSpPr/>
          <p:nvPr/>
        </p:nvSpPr>
        <p:spPr>
          <a:xfrm>
            <a:off x="11508509" y="3219227"/>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5 Points 51">
            <a:extLst>
              <a:ext uri="{FF2B5EF4-FFF2-40B4-BE49-F238E27FC236}">
                <a16:creationId xmlns:a16="http://schemas.microsoft.com/office/drawing/2014/main" id="{CC0B476E-0414-B4AA-FE68-4B6B3827C8D0}"/>
              </a:ext>
            </a:extLst>
          </p:cNvPr>
          <p:cNvSpPr/>
          <p:nvPr/>
        </p:nvSpPr>
        <p:spPr>
          <a:xfrm>
            <a:off x="11508509" y="4909122"/>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8F7B97F-AD5F-6D97-BFCF-F64E47E8539F}"/>
              </a:ext>
            </a:extLst>
          </p:cNvPr>
          <p:cNvSpPr txBox="1"/>
          <p:nvPr/>
        </p:nvSpPr>
        <p:spPr>
          <a:xfrm>
            <a:off x="3768436" y="785091"/>
            <a:ext cx="8423564" cy="400110"/>
          </a:xfrm>
          <a:prstGeom prst="rect">
            <a:avLst/>
          </a:prstGeom>
          <a:solidFill>
            <a:schemeClr val="tx1"/>
          </a:solidFill>
        </p:spPr>
        <p:txBody>
          <a:bodyPr wrap="square" rtlCol="0">
            <a:spAutoFit/>
          </a:bodyPr>
          <a:lstStyle/>
          <a:p>
            <a:pPr algn="ctr"/>
            <a:r>
              <a:rPr lang="en-US" sz="2000" dirty="0">
                <a:solidFill>
                  <a:schemeClr val="bg1"/>
                </a:solidFill>
              </a:rPr>
              <a:t>Easy Access for OEMD &amp; Customers to Aftermarket Information</a:t>
            </a:r>
          </a:p>
        </p:txBody>
      </p:sp>
    </p:spTree>
    <p:extLst>
      <p:ext uri="{BB962C8B-B14F-4D97-AF65-F5344CB8AC3E}">
        <p14:creationId xmlns:p14="http://schemas.microsoft.com/office/powerpoint/2010/main" val="249717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055B0-9396-D142-7AE5-FDF1D7C5D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8F14F-D77A-35DB-5870-BEFD2EC04C9F}"/>
              </a:ext>
            </a:extLst>
          </p:cNvPr>
          <p:cNvSpPr>
            <a:spLocks noGrp="1"/>
          </p:cNvSpPr>
          <p:nvPr>
            <p:ph type="title"/>
          </p:nvPr>
        </p:nvSpPr>
        <p:spPr/>
        <p:txBody>
          <a:bodyPr/>
          <a:lstStyle/>
          <a:p>
            <a:r>
              <a:rPr lang="en-US">
                <a:latin typeface="Univers" panose="020B0503020202020204" pitchFamily="34" charset="0"/>
              </a:rPr>
              <a:t>Industrial QR Codes</a:t>
            </a:r>
          </a:p>
        </p:txBody>
      </p:sp>
      <p:pic>
        <p:nvPicPr>
          <p:cNvPr id="40" name="Picture 39">
            <a:extLst>
              <a:ext uri="{FF2B5EF4-FFF2-40B4-BE49-F238E27FC236}">
                <a16:creationId xmlns:a16="http://schemas.microsoft.com/office/drawing/2014/main" id="{83C0D530-69DB-8B87-CE0F-EC1FCD11EBEE}"/>
              </a:ext>
            </a:extLst>
          </p:cNvPr>
          <p:cNvPicPr>
            <a:picLocks noChangeAspect="1"/>
          </p:cNvPicPr>
          <p:nvPr/>
        </p:nvPicPr>
        <p:blipFill rotWithShape="1">
          <a:blip r:embed="rId3"/>
          <a:srcRect l="11676" t="49487" r="52508" b="19945"/>
          <a:stretch/>
        </p:blipFill>
        <p:spPr>
          <a:xfrm>
            <a:off x="517710" y="1108866"/>
            <a:ext cx="2465164" cy="1400280"/>
          </a:xfrm>
          <a:prstGeom prst="rect">
            <a:avLst/>
          </a:prstGeom>
        </p:spPr>
      </p:pic>
      <p:sp>
        <p:nvSpPr>
          <p:cNvPr id="42" name="TextBox 41">
            <a:extLst>
              <a:ext uri="{FF2B5EF4-FFF2-40B4-BE49-F238E27FC236}">
                <a16:creationId xmlns:a16="http://schemas.microsoft.com/office/drawing/2014/main" id="{BD7AB806-C178-F0ED-07BC-7F52D93F3577}"/>
              </a:ext>
            </a:extLst>
          </p:cNvPr>
          <p:cNvSpPr txBox="1"/>
          <p:nvPr/>
        </p:nvSpPr>
        <p:spPr>
          <a:xfrm>
            <a:off x="419432" y="632656"/>
            <a:ext cx="2661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From </a:t>
            </a:r>
            <a:r>
              <a:rPr kumimoji="0" lang="en-US" sz="2600" b="1" i="1" u="none" strike="noStrike" kern="1200" cap="none" spc="0" normalizeH="0" baseline="0" noProof="0">
                <a:ln>
                  <a:noFill/>
                </a:ln>
                <a:solidFill>
                  <a:srgbClr val="000000"/>
                </a:solidFill>
                <a:effectLst/>
                <a:uLnTx/>
                <a:uFillTx/>
                <a:latin typeface="Arial Narrow" panose="020B0606020202030204" pitchFamily="34" charset="0"/>
                <a:ea typeface="+mn-ea"/>
                <a:cs typeface="+mn-cs"/>
              </a:rPr>
              <a:t>(Generic)</a:t>
            </a:r>
          </a:p>
        </p:txBody>
      </p:sp>
      <p:sp>
        <p:nvSpPr>
          <p:cNvPr id="43" name="TextBox 42">
            <a:extLst>
              <a:ext uri="{FF2B5EF4-FFF2-40B4-BE49-F238E27FC236}">
                <a16:creationId xmlns:a16="http://schemas.microsoft.com/office/drawing/2014/main" id="{6140562F-12AA-33D8-7D78-D30BF6235703}"/>
              </a:ext>
            </a:extLst>
          </p:cNvPr>
          <p:cNvSpPr txBox="1"/>
          <p:nvPr/>
        </p:nvSpPr>
        <p:spPr>
          <a:xfrm>
            <a:off x="415187" y="3685918"/>
            <a:ext cx="2661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To </a:t>
            </a:r>
            <a:r>
              <a:rPr kumimoji="0" lang="en-US" sz="26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(SN Specific)</a:t>
            </a:r>
          </a:p>
        </p:txBody>
      </p:sp>
      <p:pic>
        <p:nvPicPr>
          <p:cNvPr id="47" name="Graphic 46" descr="Chevron arrows">
            <a:extLst>
              <a:ext uri="{FF2B5EF4-FFF2-40B4-BE49-F238E27FC236}">
                <a16:creationId xmlns:a16="http://schemas.microsoft.com/office/drawing/2014/main" id="{095FB230-144D-3E1A-50C3-335637330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279193" y="2421371"/>
            <a:ext cx="933705" cy="1424274"/>
          </a:xfrm>
          <a:prstGeom prst="rect">
            <a:avLst/>
          </a:prstGeom>
        </p:spPr>
      </p:pic>
      <p:pic>
        <p:nvPicPr>
          <p:cNvPr id="3" name="Picture 2">
            <a:extLst>
              <a:ext uri="{FF2B5EF4-FFF2-40B4-BE49-F238E27FC236}">
                <a16:creationId xmlns:a16="http://schemas.microsoft.com/office/drawing/2014/main" id="{E8BC4927-FB8D-35F4-8073-AFD7D6739E72}"/>
              </a:ext>
            </a:extLst>
          </p:cNvPr>
          <p:cNvPicPr>
            <a:picLocks noChangeAspect="1"/>
          </p:cNvPicPr>
          <p:nvPr/>
        </p:nvPicPr>
        <p:blipFill>
          <a:blip r:embed="rId6"/>
          <a:stretch>
            <a:fillRect/>
          </a:stretch>
        </p:blipFill>
        <p:spPr>
          <a:xfrm>
            <a:off x="780428" y="4203940"/>
            <a:ext cx="1859441" cy="1816765"/>
          </a:xfrm>
          <a:prstGeom prst="rect">
            <a:avLst/>
          </a:prstGeom>
        </p:spPr>
      </p:pic>
      <p:pic>
        <p:nvPicPr>
          <p:cNvPr id="5" name="Picture 4">
            <a:extLst>
              <a:ext uri="{FF2B5EF4-FFF2-40B4-BE49-F238E27FC236}">
                <a16:creationId xmlns:a16="http://schemas.microsoft.com/office/drawing/2014/main" id="{C8C0A207-DA6B-537F-ACD9-8B1DC6E24E0D}"/>
              </a:ext>
            </a:extLst>
          </p:cNvPr>
          <p:cNvPicPr>
            <a:picLocks noChangeAspect="1"/>
          </p:cNvPicPr>
          <p:nvPr/>
        </p:nvPicPr>
        <p:blipFill>
          <a:blip r:embed="rId7"/>
          <a:stretch>
            <a:fillRect/>
          </a:stretch>
        </p:blipFill>
        <p:spPr>
          <a:xfrm>
            <a:off x="1204094" y="4477395"/>
            <a:ext cx="1365622" cy="1347333"/>
          </a:xfrm>
          <a:prstGeom prst="rect">
            <a:avLst/>
          </a:prstGeom>
        </p:spPr>
      </p:pic>
      <p:sp>
        <p:nvSpPr>
          <p:cNvPr id="39" name="Rectangle 38">
            <a:extLst>
              <a:ext uri="{FF2B5EF4-FFF2-40B4-BE49-F238E27FC236}">
                <a16:creationId xmlns:a16="http://schemas.microsoft.com/office/drawing/2014/main" id="{0506AD57-4AC5-F053-53A2-88006023051C}"/>
              </a:ext>
            </a:extLst>
          </p:cNvPr>
          <p:cNvSpPr/>
          <p:nvPr/>
        </p:nvSpPr>
        <p:spPr>
          <a:xfrm>
            <a:off x="4139446" y="1847473"/>
            <a:ext cx="3205018" cy="816761"/>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       Find the Closest Cat Dealer </a:t>
            </a:r>
          </a:p>
        </p:txBody>
      </p:sp>
      <p:sp>
        <p:nvSpPr>
          <p:cNvPr id="41" name="Rectangle 40">
            <a:extLst>
              <a:ext uri="{FF2B5EF4-FFF2-40B4-BE49-F238E27FC236}">
                <a16:creationId xmlns:a16="http://schemas.microsoft.com/office/drawing/2014/main" id="{0390015A-30AC-316F-2B70-0F93BF45E17B}"/>
              </a:ext>
            </a:extLst>
          </p:cNvPr>
          <p:cNvSpPr/>
          <p:nvPr/>
        </p:nvSpPr>
        <p:spPr>
          <a:xfrm>
            <a:off x="4139446" y="3508423"/>
            <a:ext cx="3205018" cy="81676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Engine Manuals</a:t>
            </a:r>
          </a:p>
        </p:txBody>
      </p:sp>
      <p:sp>
        <p:nvSpPr>
          <p:cNvPr id="44" name="Rectangle 43">
            <a:extLst>
              <a:ext uri="{FF2B5EF4-FFF2-40B4-BE49-F238E27FC236}">
                <a16:creationId xmlns:a16="http://schemas.microsoft.com/office/drawing/2014/main" id="{BEE78C72-A56B-2A6D-AACB-5DEB9DF91F94}"/>
              </a:ext>
            </a:extLst>
          </p:cNvPr>
          <p:cNvSpPr/>
          <p:nvPr/>
        </p:nvSpPr>
        <p:spPr>
          <a:xfrm>
            <a:off x="4139446" y="5155921"/>
            <a:ext cx="3205018" cy="816761"/>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Extended Service Contracts </a:t>
            </a:r>
          </a:p>
        </p:txBody>
      </p:sp>
      <p:sp>
        <p:nvSpPr>
          <p:cNvPr id="45" name="Rectangle 44">
            <a:extLst>
              <a:ext uri="{FF2B5EF4-FFF2-40B4-BE49-F238E27FC236}">
                <a16:creationId xmlns:a16="http://schemas.microsoft.com/office/drawing/2014/main" id="{99218A5F-8C16-7448-9C96-4C868EB973B3}"/>
              </a:ext>
            </a:extLst>
          </p:cNvPr>
          <p:cNvSpPr/>
          <p:nvPr/>
        </p:nvSpPr>
        <p:spPr>
          <a:xfrm>
            <a:off x="8517141" y="1835528"/>
            <a:ext cx="3205018" cy="816761"/>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Engine Registration</a:t>
            </a:r>
          </a:p>
        </p:txBody>
      </p:sp>
      <p:sp>
        <p:nvSpPr>
          <p:cNvPr id="46" name="Rectangle 45">
            <a:extLst>
              <a:ext uri="{FF2B5EF4-FFF2-40B4-BE49-F238E27FC236}">
                <a16:creationId xmlns:a16="http://schemas.microsoft.com/office/drawing/2014/main" id="{326FB374-C56D-A6F6-9C84-422406BEC7B0}"/>
              </a:ext>
            </a:extLst>
          </p:cNvPr>
          <p:cNvSpPr/>
          <p:nvPr/>
        </p:nvSpPr>
        <p:spPr>
          <a:xfrm>
            <a:off x="8517141" y="3514918"/>
            <a:ext cx="3205018" cy="81676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SIS2.0 / SIS2GO</a:t>
            </a:r>
          </a:p>
        </p:txBody>
      </p:sp>
      <p:sp>
        <p:nvSpPr>
          <p:cNvPr id="48" name="Rectangle 47">
            <a:extLst>
              <a:ext uri="{FF2B5EF4-FFF2-40B4-BE49-F238E27FC236}">
                <a16:creationId xmlns:a16="http://schemas.microsoft.com/office/drawing/2014/main" id="{363220BA-C6AF-CAB1-823A-7B1D7EEB3476}"/>
              </a:ext>
            </a:extLst>
          </p:cNvPr>
          <p:cNvSpPr/>
          <p:nvPr/>
        </p:nvSpPr>
        <p:spPr>
          <a:xfrm>
            <a:off x="8517141" y="5162416"/>
            <a:ext cx="3205018" cy="816761"/>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eCommerce / PCC</a:t>
            </a:r>
          </a:p>
        </p:txBody>
      </p:sp>
      <p:pic>
        <p:nvPicPr>
          <p:cNvPr id="27" name="Picture 26">
            <a:extLst>
              <a:ext uri="{FF2B5EF4-FFF2-40B4-BE49-F238E27FC236}">
                <a16:creationId xmlns:a16="http://schemas.microsoft.com/office/drawing/2014/main" id="{BDF3AA53-30D2-9BEF-1160-CC415324E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4265" y="1256863"/>
            <a:ext cx="1210361" cy="1214272"/>
          </a:xfrm>
          <a:prstGeom prst="rect">
            <a:avLst/>
          </a:prstGeom>
        </p:spPr>
      </p:pic>
      <p:grpSp>
        <p:nvGrpSpPr>
          <p:cNvPr id="29" name="Group 28">
            <a:extLst>
              <a:ext uri="{FF2B5EF4-FFF2-40B4-BE49-F238E27FC236}">
                <a16:creationId xmlns:a16="http://schemas.microsoft.com/office/drawing/2014/main" id="{712ED8BA-F495-BD99-321B-265CB2FF602C}"/>
              </a:ext>
            </a:extLst>
          </p:cNvPr>
          <p:cNvGrpSpPr/>
          <p:nvPr/>
        </p:nvGrpSpPr>
        <p:grpSpPr>
          <a:xfrm>
            <a:off x="3643983" y="3027305"/>
            <a:ext cx="990924" cy="990924"/>
            <a:chOff x="7745879" y="5005105"/>
            <a:chExt cx="990924" cy="990924"/>
          </a:xfrm>
        </p:grpSpPr>
        <p:sp>
          <p:nvSpPr>
            <p:cNvPr id="30" name="Oval 29">
              <a:extLst>
                <a:ext uri="{FF2B5EF4-FFF2-40B4-BE49-F238E27FC236}">
                  <a16:creationId xmlns:a16="http://schemas.microsoft.com/office/drawing/2014/main" id="{3F3A60D9-4028-E7F2-0350-733A094490EC}"/>
                </a:ext>
              </a:extLst>
            </p:cNvPr>
            <p:cNvSpPr/>
            <p:nvPr/>
          </p:nvSpPr>
          <p:spPr>
            <a:xfrm>
              <a:off x="7745879" y="5005105"/>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31" name="Picture 30">
              <a:extLst>
                <a:ext uri="{FF2B5EF4-FFF2-40B4-BE49-F238E27FC236}">
                  <a16:creationId xmlns:a16="http://schemas.microsoft.com/office/drawing/2014/main" id="{1AB927A1-11E3-D09F-A49F-F49A72C3B8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8749" y="5044091"/>
              <a:ext cx="914400" cy="914400"/>
            </a:xfrm>
            <a:prstGeom prst="rect">
              <a:avLst/>
            </a:prstGeom>
          </p:spPr>
        </p:pic>
      </p:grpSp>
      <p:pic>
        <p:nvPicPr>
          <p:cNvPr id="33" name="Picture 32">
            <a:extLst>
              <a:ext uri="{FF2B5EF4-FFF2-40B4-BE49-F238E27FC236}">
                <a16:creationId xmlns:a16="http://schemas.microsoft.com/office/drawing/2014/main" id="{B5782D5E-FC88-DA95-718F-548F5060FF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5721" y="4622780"/>
            <a:ext cx="1208905" cy="1212812"/>
          </a:xfrm>
          <a:prstGeom prst="rect">
            <a:avLst/>
          </a:prstGeom>
        </p:spPr>
      </p:pic>
      <p:grpSp>
        <p:nvGrpSpPr>
          <p:cNvPr id="7" name="Group 6">
            <a:extLst>
              <a:ext uri="{FF2B5EF4-FFF2-40B4-BE49-F238E27FC236}">
                <a16:creationId xmlns:a16="http://schemas.microsoft.com/office/drawing/2014/main" id="{85006D37-ADA2-6560-C88E-FEE9776B6FA9}"/>
              </a:ext>
            </a:extLst>
          </p:cNvPr>
          <p:cNvGrpSpPr/>
          <p:nvPr/>
        </p:nvGrpSpPr>
        <p:grpSpPr>
          <a:xfrm>
            <a:off x="8026010" y="1368537"/>
            <a:ext cx="990924" cy="990924"/>
            <a:chOff x="8102221" y="3711816"/>
            <a:chExt cx="990924" cy="990924"/>
          </a:xfrm>
        </p:grpSpPr>
        <p:sp>
          <p:nvSpPr>
            <p:cNvPr id="8" name="Oval 7">
              <a:extLst>
                <a:ext uri="{FF2B5EF4-FFF2-40B4-BE49-F238E27FC236}">
                  <a16:creationId xmlns:a16="http://schemas.microsoft.com/office/drawing/2014/main" id="{E2D20F3D-66F7-F905-2EF0-70EB072DCA60}"/>
                </a:ext>
              </a:extLst>
            </p:cNvPr>
            <p:cNvSpPr/>
            <p:nvPr/>
          </p:nvSpPr>
          <p:spPr>
            <a:xfrm>
              <a:off x="8102221" y="3711816"/>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9" name="Picture 8">
              <a:extLst>
                <a:ext uri="{FF2B5EF4-FFF2-40B4-BE49-F238E27FC236}">
                  <a16:creationId xmlns:a16="http://schemas.microsoft.com/office/drawing/2014/main" id="{058958AE-A577-CA08-F052-40D84FB2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6153" y="3752173"/>
              <a:ext cx="914400" cy="926539"/>
            </a:xfrm>
            <a:prstGeom prst="rect">
              <a:avLst/>
            </a:prstGeom>
          </p:spPr>
        </p:pic>
      </p:grpSp>
      <p:pic>
        <p:nvPicPr>
          <p:cNvPr id="26" name="Picture 25">
            <a:extLst>
              <a:ext uri="{FF2B5EF4-FFF2-40B4-BE49-F238E27FC236}">
                <a16:creationId xmlns:a16="http://schemas.microsoft.com/office/drawing/2014/main" id="{8D21BEF4-60E2-412D-A78C-B3E9C89A2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1961" y="4587817"/>
            <a:ext cx="1210361" cy="1214272"/>
          </a:xfrm>
          <a:prstGeom prst="rect">
            <a:avLst/>
          </a:prstGeom>
        </p:spPr>
      </p:pic>
      <p:grpSp>
        <p:nvGrpSpPr>
          <p:cNvPr id="17" name="Group 16">
            <a:extLst>
              <a:ext uri="{FF2B5EF4-FFF2-40B4-BE49-F238E27FC236}">
                <a16:creationId xmlns:a16="http://schemas.microsoft.com/office/drawing/2014/main" id="{8CD9A237-6066-AFBB-C0BA-E89A8CBAC47E}"/>
              </a:ext>
            </a:extLst>
          </p:cNvPr>
          <p:cNvGrpSpPr/>
          <p:nvPr/>
        </p:nvGrpSpPr>
        <p:grpSpPr>
          <a:xfrm>
            <a:off x="8021680" y="3019456"/>
            <a:ext cx="990924" cy="994498"/>
            <a:chOff x="619009" y="1192679"/>
            <a:chExt cx="990924" cy="994498"/>
          </a:xfrm>
        </p:grpSpPr>
        <p:sp>
          <p:nvSpPr>
            <p:cNvPr id="21" name="Oval 20">
              <a:extLst>
                <a:ext uri="{FF2B5EF4-FFF2-40B4-BE49-F238E27FC236}">
                  <a16:creationId xmlns:a16="http://schemas.microsoft.com/office/drawing/2014/main" id="{95FE596D-C720-ECEB-1058-4E33098C74B5}"/>
                </a:ext>
              </a:extLst>
            </p:cNvPr>
            <p:cNvSpPr/>
            <p:nvPr/>
          </p:nvSpPr>
          <p:spPr>
            <a:xfrm>
              <a:off x="619009" y="1192679"/>
              <a:ext cx="990924" cy="990924"/>
            </a:xfrm>
            <a:prstGeom prst="ellipse">
              <a:avLst/>
            </a:prstGeom>
            <a:solidFill>
              <a:schemeClr val="bg1"/>
            </a:solidFill>
            <a:ln>
              <a:no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Arial Narrow"/>
                <a:ea typeface="ＭＳ Ｐゴシック"/>
                <a:cs typeface="Arial"/>
              </a:endParaRPr>
            </a:p>
          </p:txBody>
        </p:sp>
        <p:pic>
          <p:nvPicPr>
            <p:cNvPr id="25" name="Picture 24">
              <a:extLst>
                <a:ext uri="{FF2B5EF4-FFF2-40B4-BE49-F238E27FC236}">
                  <a16:creationId xmlns:a16="http://schemas.microsoft.com/office/drawing/2014/main" id="{AC17BF2F-F4C9-9238-73C2-877DA71417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7725" y="1228270"/>
              <a:ext cx="914400" cy="958907"/>
            </a:xfrm>
            <a:prstGeom prst="rect">
              <a:avLst/>
            </a:prstGeom>
          </p:spPr>
        </p:pic>
      </p:grpSp>
      <p:sp>
        <p:nvSpPr>
          <p:cNvPr id="50" name="Star: 5 Points 49">
            <a:extLst>
              <a:ext uri="{FF2B5EF4-FFF2-40B4-BE49-F238E27FC236}">
                <a16:creationId xmlns:a16="http://schemas.microsoft.com/office/drawing/2014/main" id="{F44A4D26-D71C-1EFC-F7AC-AEB964C56093}"/>
              </a:ext>
            </a:extLst>
          </p:cNvPr>
          <p:cNvSpPr/>
          <p:nvPr/>
        </p:nvSpPr>
        <p:spPr>
          <a:xfrm>
            <a:off x="11508509" y="1579411"/>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73609446-3797-1A3B-67AC-DE1BEBA3306C}"/>
              </a:ext>
            </a:extLst>
          </p:cNvPr>
          <p:cNvSpPr/>
          <p:nvPr/>
        </p:nvSpPr>
        <p:spPr>
          <a:xfrm>
            <a:off x="11508509" y="3219227"/>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5 Points 51">
            <a:extLst>
              <a:ext uri="{FF2B5EF4-FFF2-40B4-BE49-F238E27FC236}">
                <a16:creationId xmlns:a16="http://schemas.microsoft.com/office/drawing/2014/main" id="{5A496A78-7CCB-9AE8-3F95-6CD6E9BDE7DB}"/>
              </a:ext>
            </a:extLst>
          </p:cNvPr>
          <p:cNvSpPr/>
          <p:nvPr/>
        </p:nvSpPr>
        <p:spPr>
          <a:xfrm>
            <a:off x="11508509" y="4909122"/>
            <a:ext cx="360218" cy="406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154067F-A1A8-C5D0-D384-D07D9A13CEA8}"/>
              </a:ext>
            </a:extLst>
          </p:cNvPr>
          <p:cNvSpPr txBox="1"/>
          <p:nvPr/>
        </p:nvSpPr>
        <p:spPr>
          <a:xfrm>
            <a:off x="3768436" y="785091"/>
            <a:ext cx="8423564" cy="400110"/>
          </a:xfrm>
          <a:prstGeom prst="rect">
            <a:avLst/>
          </a:prstGeom>
          <a:solidFill>
            <a:schemeClr val="tx1"/>
          </a:solidFill>
        </p:spPr>
        <p:txBody>
          <a:bodyPr wrap="square" rtlCol="0">
            <a:spAutoFit/>
          </a:bodyPr>
          <a:lstStyle/>
          <a:p>
            <a:pPr algn="ctr"/>
            <a:r>
              <a:rPr lang="en-US" sz="2000" dirty="0">
                <a:solidFill>
                  <a:schemeClr val="bg1"/>
                </a:solidFill>
              </a:rPr>
              <a:t>Easy Access for OEMD &amp; Customers to Aftermarket Information</a:t>
            </a:r>
          </a:p>
        </p:txBody>
      </p:sp>
      <p:sp>
        <p:nvSpPr>
          <p:cNvPr id="54" name="Circle: Hollow 53">
            <a:extLst>
              <a:ext uri="{FF2B5EF4-FFF2-40B4-BE49-F238E27FC236}">
                <a16:creationId xmlns:a16="http://schemas.microsoft.com/office/drawing/2014/main" id="{51D14D26-84C3-933D-E661-C9B2954601D0}"/>
              </a:ext>
            </a:extLst>
          </p:cNvPr>
          <p:cNvSpPr/>
          <p:nvPr/>
        </p:nvSpPr>
        <p:spPr>
          <a:xfrm>
            <a:off x="-9664406" y="-6179734"/>
            <a:ext cx="22779891" cy="22671310"/>
          </a:xfrm>
          <a:prstGeom prst="donut">
            <a:avLst>
              <a:gd name="adj" fmla="val 45102"/>
            </a:avLst>
          </a:prstGeom>
          <a:solidFill>
            <a:schemeClr val="bg1">
              <a:lumMod val="50000"/>
              <a:alpha val="8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5" name="x_Picture 1">
            <a:extLst>
              <a:ext uri="{FF2B5EF4-FFF2-40B4-BE49-F238E27FC236}">
                <a16:creationId xmlns:a16="http://schemas.microsoft.com/office/drawing/2014/main" id="{6F22B7B1-B590-FB1F-8F7B-B1809B4517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9981" y="1579411"/>
            <a:ext cx="8497648" cy="3145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749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F2AA1-69F7-38A6-4409-4530CB006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DEDC1-F209-186A-3194-173FC3EE5283}"/>
              </a:ext>
            </a:extLst>
          </p:cNvPr>
          <p:cNvSpPr>
            <a:spLocks noGrp="1"/>
          </p:cNvSpPr>
          <p:nvPr>
            <p:ph type="title"/>
          </p:nvPr>
        </p:nvSpPr>
        <p:spPr/>
        <p:txBody>
          <a:bodyPr/>
          <a:lstStyle/>
          <a:p>
            <a:r>
              <a:rPr lang="en-US" dirty="0"/>
              <a:t>DPC</a:t>
            </a:r>
          </a:p>
        </p:txBody>
      </p:sp>
      <p:sp>
        <p:nvSpPr>
          <p:cNvPr id="3" name="Picture Placeholder 2">
            <a:extLst>
              <a:ext uri="{FF2B5EF4-FFF2-40B4-BE49-F238E27FC236}">
                <a16:creationId xmlns:a16="http://schemas.microsoft.com/office/drawing/2014/main" id="{3B69D4E7-0260-877B-748C-C23FB97ADA34}"/>
              </a:ext>
            </a:extLst>
          </p:cNvPr>
          <p:cNvSpPr>
            <a:spLocks noGrp="1"/>
          </p:cNvSpPr>
          <p:nvPr>
            <p:ph type="pic" sz="quarter" idx="12"/>
          </p:nvPr>
        </p:nvSpPr>
        <p:spPr/>
        <p:txBody>
          <a:bodyPr/>
          <a:lstStyle/>
          <a:p>
            <a:endParaRPr lang="en-US"/>
          </a:p>
        </p:txBody>
      </p:sp>
      <p:sp>
        <p:nvSpPr>
          <p:cNvPr id="4" name="Subtitle 3">
            <a:extLst>
              <a:ext uri="{FF2B5EF4-FFF2-40B4-BE49-F238E27FC236}">
                <a16:creationId xmlns:a16="http://schemas.microsoft.com/office/drawing/2014/main" id="{A0CD53E9-6BCA-9105-6378-08BDA076DB5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13976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37C65-B937-977C-2FE1-1B29D831D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7546E-5E3D-A542-31F1-AA4C6EA4CE24}"/>
              </a:ext>
            </a:extLst>
          </p:cNvPr>
          <p:cNvSpPr>
            <a:spLocks noGrp="1"/>
          </p:cNvSpPr>
          <p:nvPr>
            <p:ph type="title"/>
          </p:nvPr>
        </p:nvSpPr>
        <p:spPr>
          <a:xfrm>
            <a:off x="1" y="0"/>
            <a:ext cx="12192000" cy="630000"/>
          </a:xfrm>
        </p:spPr>
        <p:txBody>
          <a:bodyPr anchor="ctr">
            <a:normAutofit/>
          </a:bodyPr>
          <a:lstStyle/>
          <a:p>
            <a:r>
              <a:rPr lang="en-US" dirty="0"/>
              <a:t>DPC – Online Training Platform</a:t>
            </a:r>
          </a:p>
        </p:txBody>
      </p:sp>
      <p:pic>
        <p:nvPicPr>
          <p:cNvPr id="16" name="Picture 15">
            <a:extLst>
              <a:ext uri="{FF2B5EF4-FFF2-40B4-BE49-F238E27FC236}">
                <a16:creationId xmlns:a16="http://schemas.microsoft.com/office/drawing/2014/main" id="{B81A6AE6-C4CA-0875-FB2E-DC96756E6016}"/>
              </a:ext>
            </a:extLst>
          </p:cNvPr>
          <p:cNvPicPr>
            <a:picLocks noChangeAspect="1"/>
          </p:cNvPicPr>
          <p:nvPr/>
        </p:nvPicPr>
        <p:blipFill>
          <a:blip r:embed="rId2"/>
          <a:stretch>
            <a:fillRect/>
          </a:stretch>
        </p:blipFill>
        <p:spPr>
          <a:xfrm>
            <a:off x="1489703" y="1130910"/>
            <a:ext cx="9212594" cy="4905706"/>
          </a:xfrm>
          <a:prstGeom prst="rect">
            <a:avLst/>
          </a:prstGeom>
          <a:noFill/>
        </p:spPr>
      </p:pic>
      <p:sp>
        <p:nvSpPr>
          <p:cNvPr id="17" name="TextBox 16">
            <a:extLst>
              <a:ext uri="{FF2B5EF4-FFF2-40B4-BE49-F238E27FC236}">
                <a16:creationId xmlns:a16="http://schemas.microsoft.com/office/drawing/2014/main" id="{53EF39E2-C9FA-7B15-6AAB-C5D5A6E43F67}"/>
              </a:ext>
            </a:extLst>
          </p:cNvPr>
          <p:cNvSpPr txBox="1"/>
          <p:nvPr/>
        </p:nvSpPr>
        <p:spPr>
          <a:xfrm>
            <a:off x="637309" y="671203"/>
            <a:ext cx="10064988" cy="400110"/>
          </a:xfrm>
          <a:prstGeom prst="rect">
            <a:avLst/>
          </a:prstGeom>
          <a:noFill/>
        </p:spPr>
        <p:txBody>
          <a:bodyPr wrap="square" rtlCol="0">
            <a:spAutoFit/>
          </a:bodyPr>
          <a:lstStyle/>
          <a:p>
            <a:pPr algn="ctr"/>
            <a:r>
              <a:rPr lang="en-US" sz="2000" u="sng" dirty="0">
                <a:solidFill>
                  <a:srgbClr val="000000"/>
                </a:solidFill>
                <a:effectLst/>
                <a:latin typeface="Calibri" panose="020F0502020204030204" pitchFamily="34" charset="0"/>
                <a:ea typeface="Times New Roman" panose="02020603050405020304" pitchFamily="18" charset="0"/>
                <a:hlinkClick r:id="rId3"/>
              </a:rPr>
              <a:t>https://catdpc.docebosaas.com/dealers</a:t>
            </a:r>
            <a:endParaRPr lang="en-US" sz="2000" dirty="0"/>
          </a:p>
        </p:txBody>
      </p:sp>
    </p:spTree>
    <p:extLst>
      <p:ext uri="{BB962C8B-B14F-4D97-AF65-F5344CB8AC3E}">
        <p14:creationId xmlns:p14="http://schemas.microsoft.com/office/powerpoint/2010/main" val="1839058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0973-C192-6567-B00B-E089021E858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830058-4BBF-F0ED-99BC-B57038BE582D}"/>
              </a:ext>
            </a:extLst>
          </p:cNvPr>
          <p:cNvPicPr>
            <a:picLocks noGrp="1" noChangeAspect="1"/>
          </p:cNvPicPr>
          <p:nvPr>
            <p:ph idx="1"/>
          </p:nvPr>
        </p:nvPicPr>
        <p:blipFill>
          <a:blip r:embed="rId2"/>
          <a:stretch>
            <a:fillRect/>
          </a:stretch>
        </p:blipFill>
        <p:spPr>
          <a:xfrm>
            <a:off x="5562600" y="1237221"/>
            <a:ext cx="6146660" cy="4383557"/>
          </a:xfrm>
        </p:spPr>
      </p:pic>
      <p:sp>
        <p:nvSpPr>
          <p:cNvPr id="11" name="Circle: Hollow 10">
            <a:extLst>
              <a:ext uri="{FF2B5EF4-FFF2-40B4-BE49-F238E27FC236}">
                <a16:creationId xmlns:a16="http://schemas.microsoft.com/office/drawing/2014/main" id="{A3DBB98D-DBD2-6BC3-BF6A-5DBBAEA00508}"/>
              </a:ext>
            </a:extLst>
          </p:cNvPr>
          <p:cNvSpPr/>
          <p:nvPr/>
        </p:nvSpPr>
        <p:spPr>
          <a:xfrm>
            <a:off x="-1338942" y="-8413140"/>
            <a:ext cx="24006368" cy="24003000"/>
          </a:xfrm>
          <a:prstGeom prst="donut">
            <a:avLst>
              <a:gd name="adj" fmla="val 44943"/>
            </a:avLst>
          </a:prstGeom>
          <a:solidFill>
            <a:srgbClr val="DAA600">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593FD45-ED25-50EE-2117-93673EFF5AD7}"/>
              </a:ext>
            </a:extLst>
          </p:cNvPr>
          <p:cNvSpPr>
            <a:spLocks noGrp="1"/>
          </p:cNvSpPr>
          <p:nvPr>
            <p:ph type="title"/>
          </p:nvPr>
        </p:nvSpPr>
        <p:spPr/>
        <p:txBody>
          <a:bodyPr/>
          <a:lstStyle/>
          <a:p>
            <a:r>
              <a:rPr lang="en-US" dirty="0"/>
              <a:t>DPC – Foundational ISD Technician  </a:t>
            </a:r>
          </a:p>
        </p:txBody>
      </p:sp>
      <p:pic>
        <p:nvPicPr>
          <p:cNvPr id="7" name="Picture 6">
            <a:extLst>
              <a:ext uri="{FF2B5EF4-FFF2-40B4-BE49-F238E27FC236}">
                <a16:creationId xmlns:a16="http://schemas.microsoft.com/office/drawing/2014/main" id="{580C610E-2FEE-3100-3E2B-D7BBC07DDF6E}"/>
              </a:ext>
            </a:extLst>
          </p:cNvPr>
          <p:cNvPicPr>
            <a:picLocks noChangeAspect="1"/>
          </p:cNvPicPr>
          <p:nvPr/>
        </p:nvPicPr>
        <p:blipFill rotWithShape="1">
          <a:blip r:embed="rId3"/>
          <a:srcRect r="27278"/>
          <a:stretch/>
        </p:blipFill>
        <p:spPr>
          <a:xfrm>
            <a:off x="482740" y="938834"/>
            <a:ext cx="4726604" cy="5299052"/>
          </a:xfrm>
          <a:prstGeom prst="rect">
            <a:avLst/>
          </a:prstGeom>
        </p:spPr>
      </p:pic>
    </p:spTree>
    <p:extLst>
      <p:ext uri="{BB962C8B-B14F-4D97-AF65-F5344CB8AC3E}">
        <p14:creationId xmlns:p14="http://schemas.microsoft.com/office/powerpoint/2010/main" val="92059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83CB-367C-279D-936E-D8C144A7B70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1DE775-73B5-78D8-8383-C7592973185F}"/>
              </a:ext>
            </a:extLst>
          </p:cNvPr>
          <p:cNvPicPr>
            <a:picLocks noGrp="1" noChangeAspect="1"/>
          </p:cNvPicPr>
          <p:nvPr>
            <p:ph idx="1"/>
          </p:nvPr>
        </p:nvPicPr>
        <p:blipFill>
          <a:blip r:embed="rId2"/>
          <a:stretch>
            <a:fillRect/>
          </a:stretch>
        </p:blipFill>
        <p:spPr>
          <a:xfrm>
            <a:off x="5562599" y="1237219"/>
            <a:ext cx="6146660" cy="4383557"/>
          </a:xfrm>
        </p:spPr>
      </p:pic>
      <p:sp>
        <p:nvSpPr>
          <p:cNvPr id="6" name="Circle: Hollow 5">
            <a:extLst>
              <a:ext uri="{FF2B5EF4-FFF2-40B4-BE49-F238E27FC236}">
                <a16:creationId xmlns:a16="http://schemas.microsoft.com/office/drawing/2014/main" id="{53DB47C4-18AE-7A74-3997-2460EDDE3C42}"/>
              </a:ext>
            </a:extLst>
          </p:cNvPr>
          <p:cNvSpPr/>
          <p:nvPr/>
        </p:nvSpPr>
        <p:spPr>
          <a:xfrm>
            <a:off x="-3461657" y="-8572500"/>
            <a:ext cx="24006368" cy="24003000"/>
          </a:xfrm>
          <a:prstGeom prst="donut">
            <a:avLst>
              <a:gd name="adj" fmla="val 44943"/>
            </a:avLst>
          </a:prstGeom>
          <a:solidFill>
            <a:srgbClr val="DAA600">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B2370EE-84E4-F096-C405-D69BC786C927}"/>
              </a:ext>
            </a:extLst>
          </p:cNvPr>
          <p:cNvSpPr>
            <a:spLocks noGrp="1"/>
          </p:cNvSpPr>
          <p:nvPr>
            <p:ph type="title"/>
          </p:nvPr>
        </p:nvSpPr>
        <p:spPr/>
        <p:txBody>
          <a:bodyPr/>
          <a:lstStyle/>
          <a:p>
            <a:r>
              <a:rPr lang="en-US" dirty="0"/>
              <a:t>DPC – Advanced ISD Technician  </a:t>
            </a:r>
          </a:p>
        </p:txBody>
      </p:sp>
      <p:pic>
        <p:nvPicPr>
          <p:cNvPr id="4" name="Picture 3">
            <a:extLst>
              <a:ext uri="{FF2B5EF4-FFF2-40B4-BE49-F238E27FC236}">
                <a16:creationId xmlns:a16="http://schemas.microsoft.com/office/drawing/2014/main" id="{F2EE31D6-06E0-5B76-9D60-1B39941B11E6}"/>
              </a:ext>
            </a:extLst>
          </p:cNvPr>
          <p:cNvPicPr>
            <a:picLocks noChangeAspect="1"/>
          </p:cNvPicPr>
          <p:nvPr/>
        </p:nvPicPr>
        <p:blipFill>
          <a:blip r:embed="rId3"/>
          <a:stretch>
            <a:fillRect/>
          </a:stretch>
        </p:blipFill>
        <p:spPr>
          <a:xfrm>
            <a:off x="482741" y="737705"/>
            <a:ext cx="4644431" cy="5382583"/>
          </a:xfrm>
          <a:prstGeom prst="rect">
            <a:avLst/>
          </a:prstGeom>
        </p:spPr>
      </p:pic>
    </p:spTree>
    <p:extLst>
      <p:ext uri="{BB962C8B-B14F-4D97-AF65-F5344CB8AC3E}">
        <p14:creationId xmlns:p14="http://schemas.microsoft.com/office/powerpoint/2010/main" val="2811357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3128-43DB-13E0-A858-BA207C73609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47EBF8-0DCD-D91B-1EB9-072037E3871E}"/>
              </a:ext>
            </a:extLst>
          </p:cNvPr>
          <p:cNvPicPr>
            <a:picLocks noGrp="1" noChangeAspect="1"/>
          </p:cNvPicPr>
          <p:nvPr>
            <p:ph idx="1"/>
          </p:nvPr>
        </p:nvPicPr>
        <p:blipFill>
          <a:blip r:embed="rId2"/>
          <a:stretch>
            <a:fillRect/>
          </a:stretch>
        </p:blipFill>
        <p:spPr>
          <a:xfrm>
            <a:off x="5562599" y="1237219"/>
            <a:ext cx="6146660" cy="4383557"/>
          </a:xfrm>
        </p:spPr>
      </p:pic>
      <p:sp>
        <p:nvSpPr>
          <p:cNvPr id="6" name="Circle: Hollow 5">
            <a:extLst>
              <a:ext uri="{FF2B5EF4-FFF2-40B4-BE49-F238E27FC236}">
                <a16:creationId xmlns:a16="http://schemas.microsoft.com/office/drawing/2014/main" id="{D3482FE5-67AF-98EB-D464-75A6B13F0072}"/>
              </a:ext>
            </a:extLst>
          </p:cNvPr>
          <p:cNvSpPr/>
          <p:nvPr/>
        </p:nvSpPr>
        <p:spPr>
          <a:xfrm>
            <a:off x="-5453743" y="-8572500"/>
            <a:ext cx="24006368" cy="24003000"/>
          </a:xfrm>
          <a:prstGeom prst="donut">
            <a:avLst>
              <a:gd name="adj" fmla="val 44943"/>
            </a:avLst>
          </a:prstGeom>
          <a:solidFill>
            <a:srgbClr val="DAA600">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95B8564-4E68-C74E-5D15-C691A923DA68}"/>
              </a:ext>
            </a:extLst>
          </p:cNvPr>
          <p:cNvSpPr>
            <a:spLocks noGrp="1"/>
          </p:cNvSpPr>
          <p:nvPr>
            <p:ph type="title"/>
          </p:nvPr>
        </p:nvSpPr>
        <p:spPr/>
        <p:txBody>
          <a:bodyPr/>
          <a:lstStyle/>
          <a:p>
            <a:r>
              <a:rPr lang="en-US" dirty="0"/>
              <a:t>DPC – ISD Aftermarket Workforce</a:t>
            </a:r>
          </a:p>
        </p:txBody>
      </p:sp>
      <p:pic>
        <p:nvPicPr>
          <p:cNvPr id="7" name="Picture 6">
            <a:extLst>
              <a:ext uri="{FF2B5EF4-FFF2-40B4-BE49-F238E27FC236}">
                <a16:creationId xmlns:a16="http://schemas.microsoft.com/office/drawing/2014/main" id="{E2577E82-8859-9DD9-AFA6-E8F0D6E0DE59}"/>
              </a:ext>
            </a:extLst>
          </p:cNvPr>
          <p:cNvPicPr>
            <a:picLocks noChangeAspect="1"/>
          </p:cNvPicPr>
          <p:nvPr/>
        </p:nvPicPr>
        <p:blipFill>
          <a:blip r:embed="rId3"/>
          <a:stretch>
            <a:fillRect/>
          </a:stretch>
        </p:blipFill>
        <p:spPr>
          <a:xfrm>
            <a:off x="482741" y="757120"/>
            <a:ext cx="4405130" cy="5343754"/>
          </a:xfrm>
          <a:prstGeom prst="rect">
            <a:avLst/>
          </a:prstGeom>
        </p:spPr>
      </p:pic>
    </p:spTree>
    <p:extLst>
      <p:ext uri="{BB962C8B-B14F-4D97-AF65-F5344CB8AC3E}">
        <p14:creationId xmlns:p14="http://schemas.microsoft.com/office/powerpoint/2010/main" val="266120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3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226D-02B7-819C-4A8A-D3FF5F87D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726EB-29A0-F3EF-051D-B0E683DF965C}"/>
              </a:ext>
            </a:extLst>
          </p:cNvPr>
          <p:cNvSpPr>
            <a:spLocks noGrp="1"/>
          </p:cNvSpPr>
          <p:nvPr>
            <p:ph type="title"/>
          </p:nvPr>
        </p:nvSpPr>
        <p:spPr>
          <a:xfrm>
            <a:off x="1" y="0"/>
            <a:ext cx="12192000" cy="630000"/>
          </a:xfrm>
        </p:spPr>
        <p:txBody>
          <a:bodyPr anchor="ctr">
            <a:normAutofit/>
          </a:bodyPr>
          <a:lstStyle/>
          <a:p>
            <a:r>
              <a:rPr lang="en-US" dirty="0"/>
              <a:t>Engine Repair Options – Complete / Long Block / Short Block </a:t>
            </a:r>
          </a:p>
        </p:txBody>
      </p:sp>
      <p:pic>
        <p:nvPicPr>
          <p:cNvPr id="10" name="Content Placeholder 9">
            <a:extLst>
              <a:ext uri="{FF2B5EF4-FFF2-40B4-BE49-F238E27FC236}">
                <a16:creationId xmlns:a16="http://schemas.microsoft.com/office/drawing/2014/main" id="{2F87CC58-A810-E031-692F-6B79823B899A}"/>
              </a:ext>
            </a:extLst>
          </p:cNvPr>
          <p:cNvPicPr>
            <a:picLocks noGrp="1" noChangeAspect="1"/>
          </p:cNvPicPr>
          <p:nvPr>
            <p:ph idx="1"/>
          </p:nvPr>
        </p:nvPicPr>
        <p:blipFill>
          <a:blip r:embed="rId2"/>
          <a:stretch>
            <a:fillRect/>
          </a:stretch>
        </p:blipFill>
        <p:spPr>
          <a:xfrm>
            <a:off x="465826" y="630001"/>
            <a:ext cx="11222966" cy="5393112"/>
          </a:xfrm>
          <a:prstGeom prst="rect">
            <a:avLst/>
          </a:prstGeom>
          <a:noFill/>
        </p:spPr>
      </p:pic>
    </p:spTree>
    <p:extLst>
      <p:ext uri="{BB962C8B-B14F-4D97-AF65-F5344CB8AC3E}">
        <p14:creationId xmlns:p14="http://schemas.microsoft.com/office/powerpoint/2010/main" val="715477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8E784-4575-F552-E349-497089F05C9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AC77DE-B48D-4F58-B54C-9C36D9EAEBCC}"/>
              </a:ext>
            </a:extLst>
          </p:cNvPr>
          <p:cNvPicPr>
            <a:picLocks noChangeAspect="1"/>
          </p:cNvPicPr>
          <p:nvPr/>
        </p:nvPicPr>
        <p:blipFill rotWithShape="1">
          <a:blip r:embed="rId3"/>
          <a:srcRect l="34018" r="34258" b="60034"/>
          <a:stretch/>
        </p:blipFill>
        <p:spPr>
          <a:xfrm>
            <a:off x="6744411" y="732637"/>
            <a:ext cx="1914877" cy="1831191"/>
          </a:xfrm>
          <a:prstGeom prst="rect">
            <a:avLst/>
          </a:prstGeom>
        </p:spPr>
      </p:pic>
      <p:sp>
        <p:nvSpPr>
          <p:cNvPr id="27" name="Title 26">
            <a:extLst>
              <a:ext uri="{FF2B5EF4-FFF2-40B4-BE49-F238E27FC236}">
                <a16:creationId xmlns:a16="http://schemas.microsoft.com/office/drawing/2014/main" id="{3BB8A6C4-3D3F-5EB7-4A4B-157414215040}"/>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600"/>
              </a:spcBef>
              <a:spcAft>
                <a:spcPts val="0"/>
              </a:spcAft>
              <a:tabLst/>
              <a:defRPr/>
            </a:pPr>
            <a:r>
              <a:rPr kumimoji="0" lang="en-US" sz="2800" b="1" i="0" u="none" strike="noStrike" kern="1200" cap="none" spc="0" normalizeH="0" baseline="0" noProof="0" dirty="0">
                <a:ln>
                  <a:noFill/>
                </a:ln>
                <a:effectLst/>
                <a:uLnTx/>
                <a:uFillTx/>
                <a:latin typeface="Arial" panose="020B0604020202020204"/>
                <a:ea typeface="+mn-ea"/>
                <a:cs typeface="+mn-cs"/>
              </a:rPr>
              <a:t>Repair Options – C7.1 and Below </a:t>
            </a:r>
            <a:endParaRPr lang="en-US" dirty="0"/>
          </a:p>
        </p:txBody>
      </p:sp>
      <p:pic>
        <p:nvPicPr>
          <p:cNvPr id="28" name="Picture 27">
            <a:extLst>
              <a:ext uri="{FF2B5EF4-FFF2-40B4-BE49-F238E27FC236}">
                <a16:creationId xmlns:a16="http://schemas.microsoft.com/office/drawing/2014/main" id="{35276BAD-5619-C4DE-BCAF-BA326331FE4D}"/>
              </a:ext>
            </a:extLst>
          </p:cNvPr>
          <p:cNvPicPr>
            <a:picLocks noChangeAspect="1"/>
          </p:cNvPicPr>
          <p:nvPr/>
        </p:nvPicPr>
        <p:blipFill rotWithShape="1">
          <a:blip r:embed="rId3"/>
          <a:srcRect r="66144" b="60034"/>
          <a:stretch/>
        </p:blipFill>
        <p:spPr>
          <a:xfrm>
            <a:off x="4052458" y="732637"/>
            <a:ext cx="2043542" cy="1831191"/>
          </a:xfrm>
          <a:prstGeom prst="rect">
            <a:avLst/>
          </a:prstGeom>
        </p:spPr>
      </p:pic>
      <p:pic>
        <p:nvPicPr>
          <p:cNvPr id="30" name="Picture 29">
            <a:extLst>
              <a:ext uri="{FF2B5EF4-FFF2-40B4-BE49-F238E27FC236}">
                <a16:creationId xmlns:a16="http://schemas.microsoft.com/office/drawing/2014/main" id="{88D47E40-A590-C9DC-A544-7EC6E5A305D4}"/>
              </a:ext>
            </a:extLst>
          </p:cNvPr>
          <p:cNvPicPr>
            <a:picLocks noChangeAspect="1"/>
          </p:cNvPicPr>
          <p:nvPr/>
        </p:nvPicPr>
        <p:blipFill rotWithShape="1">
          <a:blip r:embed="rId3"/>
          <a:srcRect l="65760" r="6850" b="60034"/>
          <a:stretch/>
        </p:blipFill>
        <p:spPr>
          <a:xfrm>
            <a:off x="9519523" y="735589"/>
            <a:ext cx="1648010" cy="1825423"/>
          </a:xfrm>
          <a:prstGeom prst="rect">
            <a:avLst/>
          </a:prstGeom>
        </p:spPr>
      </p:pic>
      <p:graphicFrame>
        <p:nvGraphicFramePr>
          <p:cNvPr id="2" name="Table 1">
            <a:extLst>
              <a:ext uri="{FF2B5EF4-FFF2-40B4-BE49-F238E27FC236}">
                <a16:creationId xmlns:a16="http://schemas.microsoft.com/office/drawing/2014/main" id="{E2495CED-088E-8723-2CDE-D29685BDDB24}"/>
              </a:ext>
            </a:extLst>
          </p:cNvPr>
          <p:cNvGraphicFramePr>
            <a:graphicFrameLocks noGrp="1"/>
          </p:cNvGraphicFramePr>
          <p:nvPr>
            <p:extLst>
              <p:ext uri="{D42A27DB-BD31-4B8C-83A1-F6EECF244321}">
                <p14:modId xmlns:p14="http://schemas.microsoft.com/office/powerpoint/2010/main" val="2817673849"/>
              </p:ext>
            </p:extLst>
          </p:nvPr>
        </p:nvGraphicFramePr>
        <p:xfrm>
          <a:off x="829286" y="2370040"/>
          <a:ext cx="10533427" cy="3116006"/>
        </p:xfrm>
        <a:graphic>
          <a:graphicData uri="http://schemas.openxmlformats.org/drawingml/2006/table">
            <a:tbl>
              <a:tblPr firstRow="1" bandRow="1">
                <a:tableStyleId>{5C22544A-7EE6-4342-B048-85BDC9FD1C3A}</a:tableStyleId>
              </a:tblPr>
              <a:tblGrid>
                <a:gridCol w="1287624">
                  <a:extLst>
                    <a:ext uri="{9D8B030D-6E8A-4147-A177-3AD203B41FA5}">
                      <a16:colId xmlns:a16="http://schemas.microsoft.com/office/drawing/2014/main" val="2750451803"/>
                    </a:ext>
                  </a:extLst>
                </a:gridCol>
                <a:gridCol w="2006357">
                  <a:extLst>
                    <a:ext uri="{9D8B030D-6E8A-4147-A177-3AD203B41FA5}">
                      <a16:colId xmlns:a16="http://schemas.microsoft.com/office/drawing/2014/main" val="4202485190"/>
                    </a:ext>
                  </a:extLst>
                </a:gridCol>
                <a:gridCol w="2276896">
                  <a:extLst>
                    <a:ext uri="{9D8B030D-6E8A-4147-A177-3AD203B41FA5}">
                      <a16:colId xmlns:a16="http://schemas.microsoft.com/office/drawing/2014/main" val="55897116"/>
                    </a:ext>
                  </a:extLst>
                </a:gridCol>
                <a:gridCol w="2527363">
                  <a:extLst>
                    <a:ext uri="{9D8B030D-6E8A-4147-A177-3AD203B41FA5}">
                      <a16:colId xmlns:a16="http://schemas.microsoft.com/office/drawing/2014/main" val="2933412226"/>
                    </a:ext>
                  </a:extLst>
                </a:gridCol>
                <a:gridCol w="2435187">
                  <a:extLst>
                    <a:ext uri="{9D8B030D-6E8A-4147-A177-3AD203B41FA5}">
                      <a16:colId xmlns:a16="http://schemas.microsoft.com/office/drawing/2014/main" val="3670495845"/>
                    </a:ext>
                  </a:extLst>
                </a:gridCol>
              </a:tblGrid>
              <a:tr h="509867">
                <a:tc>
                  <a:txBody>
                    <a:bodyPr/>
                    <a:lstStyle/>
                    <a:p>
                      <a:endParaRPr lang="en-US" dirty="0"/>
                    </a:p>
                  </a:txBody>
                  <a:tcPr/>
                </a:tc>
                <a:tc>
                  <a:txBody>
                    <a:bodyPr/>
                    <a:lstStyle/>
                    <a:p>
                      <a:r>
                        <a:rPr lang="en-US" sz="1600" dirty="0"/>
                        <a:t>Replacement Options</a:t>
                      </a:r>
                    </a:p>
                  </a:txBody>
                  <a:tcPr anchor="ctr"/>
                </a:tc>
                <a:tc>
                  <a:txBody>
                    <a:bodyPr/>
                    <a:lstStyle/>
                    <a:p>
                      <a:pPr algn="ctr"/>
                      <a:r>
                        <a:rPr lang="en-US" sz="1600" dirty="0"/>
                        <a:t>Complete Engines </a:t>
                      </a:r>
                    </a:p>
                  </a:txBody>
                  <a:tcPr anchor="ctr"/>
                </a:tc>
                <a:tc>
                  <a:txBody>
                    <a:bodyPr/>
                    <a:lstStyle/>
                    <a:p>
                      <a:pPr algn="ctr"/>
                      <a:r>
                        <a:rPr lang="en-US" sz="1600" dirty="0"/>
                        <a:t>Long Block</a:t>
                      </a:r>
                    </a:p>
                  </a:txBody>
                  <a:tcPr anchor="ctr"/>
                </a:tc>
                <a:tc>
                  <a:txBody>
                    <a:bodyPr/>
                    <a:lstStyle/>
                    <a:p>
                      <a:pPr algn="ctr"/>
                      <a:r>
                        <a:rPr lang="en-US" sz="1600" dirty="0"/>
                        <a:t>Short Block</a:t>
                      </a:r>
                    </a:p>
                  </a:txBody>
                  <a:tcPr anchor="ctr"/>
                </a:tc>
                <a:extLst>
                  <a:ext uri="{0D108BD9-81ED-4DB2-BD59-A6C34878D82A}">
                    <a16:rowId xmlns:a16="http://schemas.microsoft.com/office/drawing/2014/main" val="91090655"/>
                  </a:ext>
                </a:extLst>
              </a:tr>
              <a:tr h="509867">
                <a:tc rowSpan="3">
                  <a:txBody>
                    <a:bodyPr/>
                    <a:lstStyle/>
                    <a:p>
                      <a:pPr algn="ctr"/>
                      <a:r>
                        <a:rPr lang="en-US" sz="1600" b="1" dirty="0"/>
                        <a:t>C7.1 &amp; Below</a:t>
                      </a:r>
                    </a:p>
                  </a:txBody>
                  <a:tcPr anchor="ctr"/>
                </a:tc>
                <a:tc>
                  <a:txBody>
                    <a:bodyPr/>
                    <a:lstStyle/>
                    <a:p>
                      <a:r>
                        <a:rPr lang="en-US" sz="1600" dirty="0"/>
                        <a:t>NEW</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438709318"/>
                  </a:ext>
                </a:extLst>
              </a:tr>
              <a:tr h="497418">
                <a:tc vMerge="1">
                  <a:txBody>
                    <a:bodyPr/>
                    <a:lstStyle/>
                    <a:p>
                      <a:endParaRPr lang="en-US" sz="1600" dirty="0"/>
                    </a:p>
                  </a:txBody>
                  <a:tcPr/>
                </a:tc>
                <a:tc>
                  <a:txBody>
                    <a:bodyPr/>
                    <a:lstStyle/>
                    <a:p>
                      <a:r>
                        <a:rPr lang="en-US" sz="1600" dirty="0"/>
                        <a:t>REMAN</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53484155"/>
                  </a:ext>
                </a:extLst>
              </a:tr>
              <a:tr h="509867">
                <a:tc vMerge="1">
                  <a:txBody>
                    <a:bodyPr/>
                    <a:lstStyle/>
                    <a:p>
                      <a:endParaRPr lang="en-US" sz="1600" dirty="0"/>
                    </a:p>
                  </a:txBody>
                  <a:tcPr/>
                </a:tc>
                <a:tc>
                  <a:txBody>
                    <a:bodyPr/>
                    <a:lstStyle/>
                    <a:p>
                      <a:r>
                        <a:rPr lang="en-US" sz="1600" dirty="0"/>
                        <a:t>Service Replacement Engines - SRE</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55481407"/>
                  </a:ext>
                </a:extLst>
              </a:tr>
              <a:tr h="509867">
                <a:tc rowSpan="2">
                  <a:txBody>
                    <a:bodyPr/>
                    <a:lstStyle/>
                    <a:p>
                      <a:pPr algn="ctr"/>
                      <a:r>
                        <a:rPr lang="en-US" sz="1600" b="1" dirty="0"/>
                        <a:t>C9 &amp; Above</a:t>
                      </a:r>
                    </a:p>
                    <a:p>
                      <a:pPr algn="ctr"/>
                      <a:endParaRPr lang="en-US" sz="1600" dirty="0"/>
                    </a:p>
                  </a:txBody>
                  <a:tcPr anchor="ctr"/>
                </a:tc>
                <a:tc>
                  <a:txBody>
                    <a:bodyPr/>
                    <a:lstStyle/>
                    <a:p>
                      <a:r>
                        <a:rPr lang="en-US" sz="1600" dirty="0"/>
                        <a:t>NEW</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49677466"/>
                  </a:ext>
                </a:extLst>
              </a:tr>
              <a:tr h="509867">
                <a:tc vMerge="1">
                  <a:txBody>
                    <a:bodyPr/>
                    <a:lstStyle/>
                    <a:p>
                      <a:endParaRPr lang="en-US" sz="1600" dirty="0"/>
                    </a:p>
                  </a:txBody>
                  <a:tcPr/>
                </a:tc>
                <a:tc>
                  <a:txBody>
                    <a:bodyPr/>
                    <a:lstStyle/>
                    <a:p>
                      <a:r>
                        <a:rPr lang="en-US" sz="1600" dirty="0"/>
                        <a:t>REMAN</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655969264"/>
                  </a:ext>
                </a:extLst>
              </a:tr>
            </a:tbl>
          </a:graphicData>
        </a:graphic>
      </p:graphicFrame>
      <p:pic>
        <p:nvPicPr>
          <p:cNvPr id="26" name="Graphic 25" descr="Checkmark with solid fill">
            <a:extLst>
              <a:ext uri="{FF2B5EF4-FFF2-40B4-BE49-F238E27FC236}">
                <a16:creationId xmlns:a16="http://schemas.microsoft.com/office/drawing/2014/main" id="{50F8D623-EBB9-7E64-EF4B-CA3D6887C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4310" y="4015029"/>
            <a:ext cx="457200" cy="457200"/>
          </a:xfrm>
          <a:prstGeom prst="rect">
            <a:avLst/>
          </a:prstGeom>
        </p:spPr>
      </p:pic>
      <p:pic>
        <p:nvPicPr>
          <p:cNvPr id="33" name="Graphic 32" descr="Checkmark with solid fill">
            <a:extLst>
              <a:ext uri="{FF2B5EF4-FFF2-40B4-BE49-F238E27FC236}">
                <a16:creationId xmlns:a16="http://schemas.microsoft.com/office/drawing/2014/main" id="{C1577BE0-AAC8-5663-050E-B6F9FA67A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719" y="3464726"/>
            <a:ext cx="457200" cy="457200"/>
          </a:xfrm>
          <a:prstGeom prst="rect">
            <a:avLst/>
          </a:prstGeom>
        </p:spPr>
      </p:pic>
      <p:pic>
        <p:nvPicPr>
          <p:cNvPr id="34" name="Graphic 33" descr="Checkmark with solid fill">
            <a:extLst>
              <a:ext uri="{FF2B5EF4-FFF2-40B4-BE49-F238E27FC236}">
                <a16:creationId xmlns:a16="http://schemas.microsoft.com/office/drawing/2014/main" id="{CEC36D23-67F8-F146-5858-D343B0FA0B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915" y="3464726"/>
            <a:ext cx="457200" cy="457200"/>
          </a:xfrm>
          <a:prstGeom prst="rect">
            <a:avLst/>
          </a:prstGeom>
        </p:spPr>
      </p:pic>
      <p:pic>
        <p:nvPicPr>
          <p:cNvPr id="36" name="Graphic 35" descr="Checkmark with solid fill">
            <a:extLst>
              <a:ext uri="{FF2B5EF4-FFF2-40B4-BE49-F238E27FC236}">
                <a16:creationId xmlns:a16="http://schemas.microsoft.com/office/drawing/2014/main" id="{D613E916-67A6-B79F-90BB-0167A8C0E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719" y="4583894"/>
            <a:ext cx="457200" cy="457200"/>
          </a:xfrm>
          <a:prstGeom prst="rect">
            <a:avLst/>
          </a:prstGeom>
        </p:spPr>
      </p:pic>
      <p:pic>
        <p:nvPicPr>
          <p:cNvPr id="37" name="Graphic 36" descr="Checkmark with solid fill">
            <a:extLst>
              <a:ext uri="{FF2B5EF4-FFF2-40B4-BE49-F238E27FC236}">
                <a16:creationId xmlns:a16="http://schemas.microsoft.com/office/drawing/2014/main" id="{5983393A-620D-A606-6C73-5E87DAEC99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915" y="4583894"/>
            <a:ext cx="457200" cy="457200"/>
          </a:xfrm>
          <a:prstGeom prst="rect">
            <a:avLst/>
          </a:prstGeom>
        </p:spPr>
      </p:pic>
      <p:pic>
        <p:nvPicPr>
          <p:cNvPr id="42" name="Graphic 41" descr="Checkmark with solid fill">
            <a:extLst>
              <a:ext uri="{FF2B5EF4-FFF2-40B4-BE49-F238E27FC236}">
                <a16:creationId xmlns:a16="http://schemas.microsoft.com/office/drawing/2014/main" id="{2E889EFA-8681-909D-CB42-3E390EBC08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719" y="5062330"/>
            <a:ext cx="457200" cy="457200"/>
          </a:xfrm>
          <a:prstGeom prst="rect">
            <a:avLst/>
          </a:prstGeom>
        </p:spPr>
      </p:pic>
      <p:pic>
        <p:nvPicPr>
          <p:cNvPr id="43" name="Graphic 42" descr="Checkmark with solid fill">
            <a:extLst>
              <a:ext uri="{FF2B5EF4-FFF2-40B4-BE49-F238E27FC236}">
                <a16:creationId xmlns:a16="http://schemas.microsoft.com/office/drawing/2014/main" id="{DFEECDAD-8F51-588E-47F3-E26409A68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915" y="5062330"/>
            <a:ext cx="457200" cy="457200"/>
          </a:xfrm>
          <a:prstGeom prst="rect">
            <a:avLst/>
          </a:prstGeom>
        </p:spPr>
      </p:pic>
      <p:pic>
        <p:nvPicPr>
          <p:cNvPr id="44" name="Graphic 43" descr="Checkmark with solid fill">
            <a:extLst>
              <a:ext uri="{FF2B5EF4-FFF2-40B4-BE49-F238E27FC236}">
                <a16:creationId xmlns:a16="http://schemas.microsoft.com/office/drawing/2014/main" id="{069D348F-316F-47A1-03CC-FAE89A6D8F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4310" y="5062330"/>
            <a:ext cx="457200" cy="457200"/>
          </a:xfrm>
          <a:prstGeom prst="rect">
            <a:avLst/>
          </a:prstGeom>
        </p:spPr>
      </p:pic>
      <p:pic>
        <p:nvPicPr>
          <p:cNvPr id="45" name="Graphic 44" descr="Checkmark with solid fill">
            <a:extLst>
              <a:ext uri="{FF2B5EF4-FFF2-40B4-BE49-F238E27FC236}">
                <a16:creationId xmlns:a16="http://schemas.microsoft.com/office/drawing/2014/main" id="{6CA66B42-4C7E-CB8D-47CA-527480F32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719" y="2943863"/>
            <a:ext cx="457200" cy="457200"/>
          </a:xfrm>
          <a:prstGeom prst="rect">
            <a:avLst/>
          </a:prstGeom>
        </p:spPr>
      </p:pic>
      <p:pic>
        <p:nvPicPr>
          <p:cNvPr id="46" name="Graphic 45" descr="Checkmark with solid fill">
            <a:extLst>
              <a:ext uri="{FF2B5EF4-FFF2-40B4-BE49-F238E27FC236}">
                <a16:creationId xmlns:a16="http://schemas.microsoft.com/office/drawing/2014/main" id="{DFB851DD-6C35-D478-9D1F-64A297185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4915" y="2943863"/>
            <a:ext cx="457200" cy="457200"/>
          </a:xfrm>
          <a:prstGeom prst="rect">
            <a:avLst/>
          </a:prstGeom>
        </p:spPr>
      </p:pic>
    </p:spTree>
    <p:extLst>
      <p:ext uri="{BB962C8B-B14F-4D97-AF65-F5344CB8AC3E}">
        <p14:creationId xmlns:p14="http://schemas.microsoft.com/office/powerpoint/2010/main" val="3628162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85247-4B2F-99A4-1688-A0CCDBDD0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18ECF-AC21-54C4-0DF6-C328016FC2CB}"/>
              </a:ext>
            </a:extLst>
          </p:cNvPr>
          <p:cNvSpPr>
            <a:spLocks noGrp="1"/>
          </p:cNvSpPr>
          <p:nvPr>
            <p:ph type="title"/>
          </p:nvPr>
        </p:nvSpPr>
        <p:spPr/>
        <p:txBody>
          <a:bodyPr/>
          <a:lstStyle/>
          <a:p>
            <a:r>
              <a:rPr lang="en-US" dirty="0"/>
              <a:t>Short Block, vs. Long Block, vs Complete Engines </a:t>
            </a:r>
          </a:p>
        </p:txBody>
      </p:sp>
      <p:sp>
        <p:nvSpPr>
          <p:cNvPr id="14" name="Content Placeholder 2">
            <a:extLst>
              <a:ext uri="{FF2B5EF4-FFF2-40B4-BE49-F238E27FC236}">
                <a16:creationId xmlns:a16="http://schemas.microsoft.com/office/drawing/2014/main" id="{DE9EF393-6CBE-BCD9-C351-45AE6BF519CA}"/>
              </a:ext>
            </a:extLst>
          </p:cNvPr>
          <p:cNvSpPr>
            <a:spLocks noGrp="1"/>
          </p:cNvSpPr>
          <p:nvPr>
            <p:ph idx="1"/>
          </p:nvPr>
        </p:nvSpPr>
        <p:spPr>
          <a:xfrm>
            <a:off x="592348" y="3923130"/>
            <a:ext cx="3194009" cy="1802572"/>
          </a:xfrm>
          <a:ln>
            <a:solidFill>
              <a:schemeClr val="tx1">
                <a:lumMod val="50000"/>
                <a:lumOff val="50000"/>
              </a:schemeClr>
            </a:solidFill>
          </a:ln>
        </p:spPr>
        <p:txBody>
          <a:bodyPr/>
          <a:lstStyle/>
          <a:p>
            <a:pPr marL="0" indent="0">
              <a:buNone/>
            </a:pPr>
            <a:r>
              <a:rPr lang="en-US" sz="1400" b="0" i="0" u="none" strike="noStrike" baseline="0" dirty="0"/>
              <a:t>Cat Reman short blocks are fully assembled with a cylinder block, crankshaft, pistons, and connecting rods. They’re a good choice when you have crankshaft or cylinder pack issues, but your cylinder head and geartrain are in good, reusable condition.</a:t>
            </a:r>
            <a:endParaRPr lang="en-US" sz="2400" dirty="0"/>
          </a:p>
        </p:txBody>
      </p:sp>
      <p:sp>
        <p:nvSpPr>
          <p:cNvPr id="15" name="Content Placeholder 2">
            <a:extLst>
              <a:ext uri="{FF2B5EF4-FFF2-40B4-BE49-F238E27FC236}">
                <a16:creationId xmlns:a16="http://schemas.microsoft.com/office/drawing/2014/main" id="{058463FB-DBE4-9318-DDB3-E4967116D891}"/>
              </a:ext>
            </a:extLst>
          </p:cNvPr>
          <p:cNvSpPr txBox="1">
            <a:spLocks/>
          </p:cNvSpPr>
          <p:nvPr/>
        </p:nvSpPr>
        <p:spPr bwMode="auto">
          <a:xfrm>
            <a:off x="8371138" y="3923130"/>
            <a:ext cx="3194009" cy="1802572"/>
          </a:xfrm>
          <a:prstGeom prst="rect">
            <a:avLst/>
          </a:prstGeom>
          <a:noFill/>
          <a:ln>
            <a:solidFill>
              <a:schemeClr val="tx1">
                <a:lumMod val="50000"/>
                <a:lumOff val="5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FFCD11"/>
              </a:buClr>
              <a:buSzPct val="125000"/>
              <a:buFont typeface="Univers Condensed" panose="020B0506020202050204" pitchFamily="34" charset="0"/>
              <a:buNone/>
              <a:defRPr sz="3200">
                <a:solidFill>
                  <a:schemeClr val="tx1"/>
                </a:solidFill>
                <a:latin typeface="+mn-lt"/>
                <a:ea typeface="MS PGothic" panose="020B0600070205080204" pitchFamily="34" charset="-128"/>
                <a:cs typeface="+mn-cs"/>
              </a:defRPr>
            </a:lvl1pPr>
            <a:lvl2pPr marL="609584" indent="0" algn="l" rtl="0" eaLnBrk="1" fontAlgn="base" hangingPunct="1">
              <a:spcBef>
                <a:spcPct val="20000"/>
              </a:spcBef>
              <a:spcAft>
                <a:spcPct val="0"/>
              </a:spcAft>
              <a:buClr>
                <a:srgbClr val="FFCD11"/>
              </a:buClr>
              <a:buSzPct val="125000"/>
              <a:buFont typeface="Univers Condensed" panose="020B0506020202050204" pitchFamily="34" charset="0"/>
              <a:buNone/>
              <a:defRPr sz="2667">
                <a:solidFill>
                  <a:schemeClr val="tx1"/>
                </a:solidFill>
                <a:latin typeface="+mn-lt"/>
                <a:ea typeface="Arial" charset="0"/>
                <a:cs typeface="+mn-cs"/>
              </a:defRPr>
            </a:lvl2pPr>
            <a:lvl3pPr marL="1219169" indent="0" algn="l" rtl="0" eaLnBrk="1" fontAlgn="base" hangingPunct="1">
              <a:spcBef>
                <a:spcPct val="20000"/>
              </a:spcBef>
              <a:spcAft>
                <a:spcPct val="0"/>
              </a:spcAft>
              <a:buClr>
                <a:srgbClr val="FFCD11"/>
              </a:buClr>
              <a:buSzPct val="125000"/>
              <a:buFont typeface="Univers Condensed" panose="020B0506020202050204" pitchFamily="34" charset="0"/>
              <a:buNone/>
              <a:defRPr sz="2400">
                <a:solidFill>
                  <a:schemeClr val="tx1"/>
                </a:solidFill>
                <a:latin typeface="+mn-lt"/>
                <a:ea typeface="Arial" charset="0"/>
                <a:cs typeface="+mn-cs"/>
              </a:defRPr>
            </a:lvl3pPr>
            <a:lvl4pPr marL="1828752" indent="0" algn="l" rtl="0" eaLnBrk="1" fontAlgn="base" hangingPunct="1">
              <a:spcBef>
                <a:spcPct val="20000"/>
              </a:spcBef>
              <a:spcAft>
                <a:spcPct val="0"/>
              </a:spcAft>
              <a:buClr>
                <a:srgbClr val="FFCD11"/>
              </a:buClr>
              <a:buSzPct val="125000"/>
              <a:buFont typeface="Univers Condensed" panose="020B0506020202050204" pitchFamily="34" charset="0"/>
              <a:buNone/>
              <a:defRPr sz="2133">
                <a:solidFill>
                  <a:schemeClr val="tx1"/>
                </a:solidFill>
                <a:latin typeface="+mn-lt"/>
                <a:ea typeface="Arial" charset="0"/>
                <a:cs typeface="+mn-cs"/>
              </a:defRPr>
            </a:lvl4pPr>
            <a:lvl5pPr marL="2438337" indent="0" algn="l" rtl="0" eaLnBrk="1" fontAlgn="base" hangingPunct="1">
              <a:spcBef>
                <a:spcPct val="20000"/>
              </a:spcBef>
              <a:spcAft>
                <a:spcPct val="0"/>
              </a:spcAft>
              <a:buClr>
                <a:srgbClr val="FFCD11"/>
              </a:buClr>
              <a:buSzPct val="125000"/>
              <a:buFont typeface="Univers Condensed" panose="020B0506020202050204" pitchFamily="34" charset="0"/>
              <a:buNone/>
              <a:defRPr sz="1801">
                <a:solidFill>
                  <a:schemeClr val="tx1"/>
                </a:solidFill>
                <a:latin typeface="+mn-lt"/>
                <a:ea typeface="Arial" charset="0"/>
                <a:cs typeface="+mn-cs"/>
              </a:defRPr>
            </a:lvl5pPr>
            <a:lvl6pPr marL="3352713" indent="-304792" algn="l" rtl="0" eaLnBrk="1" fontAlgn="base" hangingPunct="1">
              <a:spcBef>
                <a:spcPct val="20000"/>
              </a:spcBef>
              <a:spcAft>
                <a:spcPct val="0"/>
              </a:spcAft>
              <a:buChar char="»"/>
              <a:defRPr>
                <a:solidFill>
                  <a:schemeClr val="tx1"/>
                </a:solidFill>
                <a:latin typeface="+mn-lt"/>
                <a:ea typeface="Arial" charset="0"/>
                <a:cs typeface="+mn-cs"/>
              </a:defRPr>
            </a:lvl6pPr>
            <a:lvl7pPr marL="3962298" indent="-304792" algn="l" rtl="0" eaLnBrk="1" fontAlgn="base" hangingPunct="1">
              <a:spcBef>
                <a:spcPct val="20000"/>
              </a:spcBef>
              <a:spcAft>
                <a:spcPct val="0"/>
              </a:spcAft>
              <a:buChar char="»"/>
              <a:defRPr>
                <a:solidFill>
                  <a:schemeClr val="tx1"/>
                </a:solidFill>
                <a:latin typeface="+mn-lt"/>
                <a:ea typeface="Arial" charset="0"/>
                <a:cs typeface="+mn-cs"/>
              </a:defRPr>
            </a:lvl7pPr>
            <a:lvl8pPr marL="4571882" indent="-304792" algn="l" rtl="0" eaLnBrk="1" fontAlgn="base" hangingPunct="1">
              <a:spcBef>
                <a:spcPct val="20000"/>
              </a:spcBef>
              <a:spcAft>
                <a:spcPct val="0"/>
              </a:spcAft>
              <a:buChar char="»"/>
              <a:defRPr>
                <a:solidFill>
                  <a:schemeClr val="tx1"/>
                </a:solidFill>
                <a:latin typeface="+mn-lt"/>
                <a:ea typeface="Arial" charset="0"/>
                <a:cs typeface="+mn-cs"/>
              </a:defRPr>
            </a:lvl8pPr>
            <a:lvl9pPr marL="5181467" indent="-304792" algn="l" rtl="0" eaLnBrk="1" fontAlgn="base" hangingPunct="1">
              <a:spcBef>
                <a:spcPct val="20000"/>
              </a:spcBef>
              <a:spcAft>
                <a:spcPct val="0"/>
              </a:spcAft>
              <a:buChar char="»"/>
              <a:defRPr>
                <a:solidFill>
                  <a:schemeClr val="tx1"/>
                </a:solidFill>
                <a:latin typeface="+mn-lt"/>
                <a:ea typeface="Arial" charset="0"/>
                <a:cs typeface="+mn-cs"/>
              </a:defRPr>
            </a:lvl9pPr>
          </a:lstStyle>
          <a:p>
            <a:pPr marL="0" marR="0" lvl="0" indent="0" algn="l" defTabSz="914400" rtl="0" eaLnBrk="1" fontAlgn="base" latinLnBrk="0" hangingPunct="1">
              <a:lnSpc>
                <a:spcPct val="100000"/>
              </a:lnSpc>
              <a:spcBef>
                <a:spcPct val="20000"/>
              </a:spcBef>
              <a:spcAft>
                <a:spcPct val="0"/>
              </a:spcAft>
              <a:buClr>
                <a:srgbClr val="FFCD11"/>
              </a:buClr>
              <a:buSzPct val="125000"/>
              <a:buFont typeface="Univers Condensed" panose="020B050602020205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Cat Reman engines are dynamometer tested and tuned for like new performance and fuel efficiency. Fully assembled and ready to run, they’re a cost-effective replacement solution that helps increase your uptime.</a:t>
            </a:r>
            <a:endParaRPr kumimoji="0" lang="en-US" sz="1800" b="0" i="0" u="none" strike="noStrike" kern="0" cap="none" spc="0" normalizeH="0" baseline="0" noProof="0" dirty="0">
              <a:ln>
                <a:noFill/>
              </a:ln>
              <a:solidFill>
                <a:srgbClr val="000000"/>
              </a:solidFill>
              <a:effectLst/>
              <a:uLnTx/>
              <a:uFillTx/>
              <a:latin typeface="Arial Narrow"/>
              <a:ea typeface="MS PGothic" panose="020B0600070205080204" pitchFamily="34" charset="-128"/>
              <a:cs typeface="+mn-cs"/>
            </a:endParaRPr>
          </a:p>
        </p:txBody>
      </p:sp>
      <p:sp>
        <p:nvSpPr>
          <p:cNvPr id="16" name="Content Placeholder 2">
            <a:extLst>
              <a:ext uri="{FF2B5EF4-FFF2-40B4-BE49-F238E27FC236}">
                <a16:creationId xmlns:a16="http://schemas.microsoft.com/office/drawing/2014/main" id="{FD903B32-FD2A-0E6E-4F37-BF97ACBAD55D}"/>
              </a:ext>
            </a:extLst>
          </p:cNvPr>
          <p:cNvSpPr txBox="1">
            <a:spLocks/>
          </p:cNvSpPr>
          <p:nvPr/>
        </p:nvSpPr>
        <p:spPr bwMode="auto">
          <a:xfrm>
            <a:off x="4589807" y="3923130"/>
            <a:ext cx="3194009" cy="1802572"/>
          </a:xfrm>
          <a:prstGeom prst="rect">
            <a:avLst/>
          </a:prstGeom>
          <a:noFill/>
          <a:ln>
            <a:solidFill>
              <a:schemeClr val="tx1">
                <a:lumMod val="50000"/>
                <a:lumOff val="5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FFCD11"/>
              </a:buClr>
              <a:buSzPct val="125000"/>
              <a:buFont typeface="Univers Condensed" panose="020B0506020202050204" pitchFamily="34" charset="0"/>
              <a:buNone/>
              <a:defRPr sz="3200">
                <a:solidFill>
                  <a:schemeClr val="tx1"/>
                </a:solidFill>
                <a:latin typeface="+mn-lt"/>
                <a:ea typeface="MS PGothic" panose="020B0600070205080204" pitchFamily="34" charset="-128"/>
                <a:cs typeface="+mn-cs"/>
              </a:defRPr>
            </a:lvl1pPr>
            <a:lvl2pPr marL="609584" indent="0" algn="l" rtl="0" eaLnBrk="1" fontAlgn="base" hangingPunct="1">
              <a:spcBef>
                <a:spcPct val="20000"/>
              </a:spcBef>
              <a:spcAft>
                <a:spcPct val="0"/>
              </a:spcAft>
              <a:buClr>
                <a:srgbClr val="FFCD11"/>
              </a:buClr>
              <a:buSzPct val="125000"/>
              <a:buFont typeface="Univers Condensed" panose="020B0506020202050204" pitchFamily="34" charset="0"/>
              <a:buNone/>
              <a:defRPr sz="2667">
                <a:solidFill>
                  <a:schemeClr val="tx1"/>
                </a:solidFill>
                <a:latin typeface="+mn-lt"/>
                <a:ea typeface="Arial" charset="0"/>
                <a:cs typeface="+mn-cs"/>
              </a:defRPr>
            </a:lvl2pPr>
            <a:lvl3pPr marL="1219169" indent="0" algn="l" rtl="0" eaLnBrk="1" fontAlgn="base" hangingPunct="1">
              <a:spcBef>
                <a:spcPct val="20000"/>
              </a:spcBef>
              <a:spcAft>
                <a:spcPct val="0"/>
              </a:spcAft>
              <a:buClr>
                <a:srgbClr val="FFCD11"/>
              </a:buClr>
              <a:buSzPct val="125000"/>
              <a:buFont typeface="Univers Condensed" panose="020B0506020202050204" pitchFamily="34" charset="0"/>
              <a:buNone/>
              <a:defRPr sz="2400">
                <a:solidFill>
                  <a:schemeClr val="tx1"/>
                </a:solidFill>
                <a:latin typeface="+mn-lt"/>
                <a:ea typeface="Arial" charset="0"/>
                <a:cs typeface="+mn-cs"/>
              </a:defRPr>
            </a:lvl3pPr>
            <a:lvl4pPr marL="1828752" indent="0" algn="l" rtl="0" eaLnBrk="1" fontAlgn="base" hangingPunct="1">
              <a:spcBef>
                <a:spcPct val="20000"/>
              </a:spcBef>
              <a:spcAft>
                <a:spcPct val="0"/>
              </a:spcAft>
              <a:buClr>
                <a:srgbClr val="FFCD11"/>
              </a:buClr>
              <a:buSzPct val="125000"/>
              <a:buFont typeface="Univers Condensed" panose="020B0506020202050204" pitchFamily="34" charset="0"/>
              <a:buNone/>
              <a:defRPr sz="2133">
                <a:solidFill>
                  <a:schemeClr val="tx1"/>
                </a:solidFill>
                <a:latin typeface="+mn-lt"/>
                <a:ea typeface="Arial" charset="0"/>
                <a:cs typeface="+mn-cs"/>
              </a:defRPr>
            </a:lvl4pPr>
            <a:lvl5pPr marL="2438337" indent="0" algn="l" rtl="0" eaLnBrk="1" fontAlgn="base" hangingPunct="1">
              <a:spcBef>
                <a:spcPct val="20000"/>
              </a:spcBef>
              <a:spcAft>
                <a:spcPct val="0"/>
              </a:spcAft>
              <a:buClr>
                <a:srgbClr val="FFCD11"/>
              </a:buClr>
              <a:buSzPct val="125000"/>
              <a:buFont typeface="Univers Condensed" panose="020B0506020202050204" pitchFamily="34" charset="0"/>
              <a:buNone/>
              <a:defRPr sz="1801">
                <a:solidFill>
                  <a:schemeClr val="tx1"/>
                </a:solidFill>
                <a:latin typeface="+mn-lt"/>
                <a:ea typeface="Arial" charset="0"/>
                <a:cs typeface="+mn-cs"/>
              </a:defRPr>
            </a:lvl5pPr>
            <a:lvl6pPr marL="3352713" indent="-304792" algn="l" rtl="0" eaLnBrk="1" fontAlgn="base" hangingPunct="1">
              <a:spcBef>
                <a:spcPct val="20000"/>
              </a:spcBef>
              <a:spcAft>
                <a:spcPct val="0"/>
              </a:spcAft>
              <a:buChar char="»"/>
              <a:defRPr>
                <a:solidFill>
                  <a:schemeClr val="tx1"/>
                </a:solidFill>
                <a:latin typeface="+mn-lt"/>
                <a:ea typeface="Arial" charset="0"/>
                <a:cs typeface="+mn-cs"/>
              </a:defRPr>
            </a:lvl6pPr>
            <a:lvl7pPr marL="3962298" indent="-304792" algn="l" rtl="0" eaLnBrk="1" fontAlgn="base" hangingPunct="1">
              <a:spcBef>
                <a:spcPct val="20000"/>
              </a:spcBef>
              <a:spcAft>
                <a:spcPct val="0"/>
              </a:spcAft>
              <a:buChar char="»"/>
              <a:defRPr>
                <a:solidFill>
                  <a:schemeClr val="tx1"/>
                </a:solidFill>
                <a:latin typeface="+mn-lt"/>
                <a:ea typeface="Arial" charset="0"/>
                <a:cs typeface="+mn-cs"/>
              </a:defRPr>
            </a:lvl7pPr>
            <a:lvl8pPr marL="4571882" indent="-304792" algn="l" rtl="0" eaLnBrk="1" fontAlgn="base" hangingPunct="1">
              <a:spcBef>
                <a:spcPct val="20000"/>
              </a:spcBef>
              <a:spcAft>
                <a:spcPct val="0"/>
              </a:spcAft>
              <a:buChar char="»"/>
              <a:defRPr>
                <a:solidFill>
                  <a:schemeClr val="tx1"/>
                </a:solidFill>
                <a:latin typeface="+mn-lt"/>
                <a:ea typeface="Arial" charset="0"/>
                <a:cs typeface="+mn-cs"/>
              </a:defRPr>
            </a:lvl8pPr>
            <a:lvl9pPr marL="5181467" indent="-304792" algn="l" rtl="0" eaLnBrk="1" fontAlgn="base" hangingPunct="1">
              <a:spcBef>
                <a:spcPct val="20000"/>
              </a:spcBef>
              <a:spcAft>
                <a:spcPct val="0"/>
              </a:spcAft>
              <a:buChar char="»"/>
              <a:defRPr>
                <a:solidFill>
                  <a:schemeClr val="tx1"/>
                </a:solidFill>
                <a:latin typeface="+mn-lt"/>
                <a:ea typeface="Arial" charset="0"/>
                <a:cs typeface="+mn-cs"/>
              </a:defRPr>
            </a:lvl9pPr>
          </a:lstStyle>
          <a:p>
            <a:pPr marL="0" marR="0" lvl="0" indent="0" algn="l" defTabSz="914400" rtl="0" eaLnBrk="1" fontAlgn="base" latinLnBrk="0" hangingPunct="1">
              <a:lnSpc>
                <a:spcPct val="100000"/>
              </a:lnSpc>
              <a:spcBef>
                <a:spcPct val="20000"/>
              </a:spcBef>
              <a:spcAft>
                <a:spcPct val="0"/>
              </a:spcAft>
              <a:buClr>
                <a:srgbClr val="FFCD11"/>
              </a:buClr>
              <a:buSzPct val="125000"/>
              <a:buFont typeface="Univers Condensed" panose="020B050602020205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Cat Reman long blocks include short block components plus a cylinder head, camshaft and timing gears*. They’re fully assembled and ready to be built into your engine — reducing downtime and labor costs with more Cat Reman factory-built content.</a:t>
            </a:r>
            <a:endParaRPr kumimoji="0" lang="en-US" sz="1800" b="0" i="0" u="none" strike="noStrike" kern="0" cap="none" spc="0" normalizeH="0" baseline="0" noProof="0" dirty="0">
              <a:ln>
                <a:noFill/>
              </a:ln>
              <a:solidFill>
                <a:srgbClr val="000000"/>
              </a:solidFill>
              <a:effectLst/>
              <a:uLnTx/>
              <a:uFillTx/>
              <a:latin typeface="Arial Narrow"/>
              <a:ea typeface="MS PGothic" panose="020B0600070205080204" pitchFamily="34" charset="-128"/>
              <a:cs typeface="+mn-cs"/>
            </a:endParaRPr>
          </a:p>
        </p:txBody>
      </p:sp>
      <p:sp>
        <p:nvSpPr>
          <p:cNvPr id="17" name="TextBox 16">
            <a:extLst>
              <a:ext uri="{FF2B5EF4-FFF2-40B4-BE49-F238E27FC236}">
                <a16:creationId xmlns:a16="http://schemas.microsoft.com/office/drawing/2014/main" id="{F1B7C6B6-0F25-8122-F118-70509CC0A211}"/>
              </a:ext>
            </a:extLst>
          </p:cNvPr>
          <p:cNvSpPr txBox="1"/>
          <p:nvPr/>
        </p:nvSpPr>
        <p:spPr>
          <a:xfrm>
            <a:off x="756482" y="5358404"/>
            <a:ext cx="25802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a:ea typeface="+mn-ea"/>
                <a:cs typeface="+mn-cs"/>
              </a:rPr>
              <a:t>12 Month Warranty</a:t>
            </a:r>
          </a:p>
        </p:txBody>
      </p:sp>
      <p:sp>
        <p:nvSpPr>
          <p:cNvPr id="18" name="TextBox 17">
            <a:extLst>
              <a:ext uri="{FF2B5EF4-FFF2-40B4-BE49-F238E27FC236}">
                <a16:creationId xmlns:a16="http://schemas.microsoft.com/office/drawing/2014/main" id="{6DB76B36-F7BB-DC4F-D16E-7D139A6ED1B0}"/>
              </a:ext>
            </a:extLst>
          </p:cNvPr>
          <p:cNvSpPr txBox="1"/>
          <p:nvPr/>
        </p:nvSpPr>
        <p:spPr>
          <a:xfrm>
            <a:off x="8678023" y="5417356"/>
            <a:ext cx="25802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a:ea typeface="+mn-ea"/>
                <a:cs typeface="+mn-cs"/>
              </a:rPr>
              <a:t>24 Month Warranty</a:t>
            </a:r>
          </a:p>
        </p:txBody>
      </p:sp>
      <p:sp>
        <p:nvSpPr>
          <p:cNvPr id="19" name="TextBox 18">
            <a:extLst>
              <a:ext uri="{FF2B5EF4-FFF2-40B4-BE49-F238E27FC236}">
                <a16:creationId xmlns:a16="http://schemas.microsoft.com/office/drawing/2014/main" id="{5B6258C2-CBEC-5563-6A31-578897D3955B}"/>
              </a:ext>
            </a:extLst>
          </p:cNvPr>
          <p:cNvSpPr txBox="1"/>
          <p:nvPr/>
        </p:nvSpPr>
        <p:spPr>
          <a:xfrm>
            <a:off x="4896692" y="5434608"/>
            <a:ext cx="25802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a:ea typeface="+mn-ea"/>
                <a:cs typeface="+mn-cs"/>
              </a:rPr>
              <a:t>12 Month Warranty</a:t>
            </a:r>
          </a:p>
        </p:txBody>
      </p:sp>
      <p:sp>
        <p:nvSpPr>
          <p:cNvPr id="20" name="TextBox 19">
            <a:extLst>
              <a:ext uri="{FF2B5EF4-FFF2-40B4-BE49-F238E27FC236}">
                <a16:creationId xmlns:a16="http://schemas.microsoft.com/office/drawing/2014/main" id="{E1C54AFD-B8CD-06A3-07FC-109F02598F6D}"/>
              </a:ext>
            </a:extLst>
          </p:cNvPr>
          <p:cNvSpPr txBox="1"/>
          <p:nvPr/>
        </p:nvSpPr>
        <p:spPr>
          <a:xfrm>
            <a:off x="4535486" y="5705618"/>
            <a:ext cx="3381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Univers LT CYR 57 Cn"/>
                <a:ea typeface="+mn-ea"/>
                <a:cs typeface="+mn-cs"/>
              </a:rPr>
              <a:t>*Depending on model, Cat Reman long blocks may also include an oil cooler, oil pump, water pump and other components.</a:t>
            </a:r>
            <a:endParaRPr kumimoji="0" lang="en-US" sz="1800" b="0"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7" name="Picture 6">
            <a:extLst>
              <a:ext uri="{FF2B5EF4-FFF2-40B4-BE49-F238E27FC236}">
                <a16:creationId xmlns:a16="http://schemas.microsoft.com/office/drawing/2014/main" id="{5C0C607F-2E8D-48E5-677F-C7A221B7B6A3}"/>
              </a:ext>
            </a:extLst>
          </p:cNvPr>
          <p:cNvPicPr>
            <a:picLocks noChangeAspect="1"/>
          </p:cNvPicPr>
          <p:nvPr/>
        </p:nvPicPr>
        <p:blipFill>
          <a:blip r:embed="rId2"/>
          <a:stretch>
            <a:fillRect/>
          </a:stretch>
        </p:blipFill>
        <p:spPr>
          <a:xfrm>
            <a:off x="467264" y="668257"/>
            <a:ext cx="11257472" cy="5375915"/>
          </a:xfrm>
          <a:prstGeom prst="rect">
            <a:avLst/>
          </a:prstGeom>
        </p:spPr>
      </p:pic>
      <p:sp>
        <p:nvSpPr>
          <p:cNvPr id="3" name="Content Placeholder 2">
            <a:extLst>
              <a:ext uri="{FF2B5EF4-FFF2-40B4-BE49-F238E27FC236}">
                <a16:creationId xmlns:a16="http://schemas.microsoft.com/office/drawing/2014/main" id="{12BC5A0B-34AC-087C-4268-F4777327187F}"/>
              </a:ext>
            </a:extLst>
          </p:cNvPr>
          <p:cNvSpPr txBox="1">
            <a:spLocks/>
          </p:cNvSpPr>
          <p:nvPr/>
        </p:nvSpPr>
        <p:spPr>
          <a:xfrm>
            <a:off x="8241509" y="3884873"/>
            <a:ext cx="3194009" cy="1802572"/>
          </a:xfrm>
          <a:prstGeom prst="rect">
            <a:avLst/>
          </a:prstGeom>
          <a:solidFill>
            <a:schemeClr val="bg1"/>
          </a:solidFill>
          <a:ln>
            <a:noFill/>
          </a:ln>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1600" dirty="0"/>
              <a:t>Cat Short Blocks are fully assembled with a </a:t>
            </a:r>
            <a:r>
              <a:rPr lang="en-US" sz="1600" b="1" dirty="0"/>
              <a:t>cylinder block, crankshaft, pistons, and connecting rods</a:t>
            </a:r>
            <a:r>
              <a:rPr lang="en-US" sz="1600" dirty="0"/>
              <a:t>. They’re a good choice when you have crankshaft or cylinder pack issues, but your cylinder head and geartrain are in good, reusable condition.</a:t>
            </a:r>
            <a:endParaRPr lang="en-US" sz="2800" dirty="0"/>
          </a:p>
        </p:txBody>
      </p:sp>
      <p:sp>
        <p:nvSpPr>
          <p:cNvPr id="4" name="Content Placeholder 2">
            <a:extLst>
              <a:ext uri="{FF2B5EF4-FFF2-40B4-BE49-F238E27FC236}">
                <a16:creationId xmlns:a16="http://schemas.microsoft.com/office/drawing/2014/main" id="{26AF5B23-97FC-B5F9-13EE-05B2575332CA}"/>
              </a:ext>
            </a:extLst>
          </p:cNvPr>
          <p:cNvSpPr txBox="1">
            <a:spLocks/>
          </p:cNvSpPr>
          <p:nvPr/>
        </p:nvSpPr>
        <p:spPr bwMode="auto">
          <a:xfrm>
            <a:off x="4456670" y="3961387"/>
            <a:ext cx="3194009" cy="180257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FFCD11"/>
              </a:buClr>
              <a:buSzPct val="125000"/>
              <a:buFont typeface="Univers Condensed" panose="020B0506020202050204" pitchFamily="34" charset="0"/>
              <a:buNone/>
              <a:defRPr sz="3200">
                <a:solidFill>
                  <a:schemeClr val="tx1"/>
                </a:solidFill>
                <a:latin typeface="+mn-lt"/>
                <a:ea typeface="MS PGothic" panose="020B0600070205080204" pitchFamily="34" charset="-128"/>
                <a:cs typeface="+mn-cs"/>
              </a:defRPr>
            </a:lvl1pPr>
            <a:lvl2pPr marL="609584" indent="0" algn="l" rtl="0" eaLnBrk="1" fontAlgn="base" hangingPunct="1">
              <a:spcBef>
                <a:spcPct val="20000"/>
              </a:spcBef>
              <a:spcAft>
                <a:spcPct val="0"/>
              </a:spcAft>
              <a:buClr>
                <a:srgbClr val="FFCD11"/>
              </a:buClr>
              <a:buSzPct val="125000"/>
              <a:buFont typeface="Univers Condensed" panose="020B0506020202050204" pitchFamily="34" charset="0"/>
              <a:buNone/>
              <a:defRPr sz="2667">
                <a:solidFill>
                  <a:schemeClr val="tx1"/>
                </a:solidFill>
                <a:latin typeface="+mn-lt"/>
                <a:ea typeface="Arial" charset="0"/>
                <a:cs typeface="+mn-cs"/>
              </a:defRPr>
            </a:lvl2pPr>
            <a:lvl3pPr marL="1219169" indent="0" algn="l" rtl="0" eaLnBrk="1" fontAlgn="base" hangingPunct="1">
              <a:spcBef>
                <a:spcPct val="20000"/>
              </a:spcBef>
              <a:spcAft>
                <a:spcPct val="0"/>
              </a:spcAft>
              <a:buClr>
                <a:srgbClr val="FFCD11"/>
              </a:buClr>
              <a:buSzPct val="125000"/>
              <a:buFont typeface="Univers Condensed" panose="020B0506020202050204" pitchFamily="34" charset="0"/>
              <a:buNone/>
              <a:defRPr sz="2400">
                <a:solidFill>
                  <a:schemeClr val="tx1"/>
                </a:solidFill>
                <a:latin typeface="+mn-lt"/>
                <a:ea typeface="Arial" charset="0"/>
                <a:cs typeface="+mn-cs"/>
              </a:defRPr>
            </a:lvl3pPr>
            <a:lvl4pPr marL="1828752" indent="0" algn="l" rtl="0" eaLnBrk="1" fontAlgn="base" hangingPunct="1">
              <a:spcBef>
                <a:spcPct val="20000"/>
              </a:spcBef>
              <a:spcAft>
                <a:spcPct val="0"/>
              </a:spcAft>
              <a:buClr>
                <a:srgbClr val="FFCD11"/>
              </a:buClr>
              <a:buSzPct val="125000"/>
              <a:buFont typeface="Univers Condensed" panose="020B0506020202050204" pitchFamily="34" charset="0"/>
              <a:buNone/>
              <a:defRPr sz="2133">
                <a:solidFill>
                  <a:schemeClr val="tx1"/>
                </a:solidFill>
                <a:latin typeface="+mn-lt"/>
                <a:ea typeface="Arial" charset="0"/>
                <a:cs typeface="+mn-cs"/>
              </a:defRPr>
            </a:lvl4pPr>
            <a:lvl5pPr marL="2438337" indent="0" algn="l" rtl="0" eaLnBrk="1" fontAlgn="base" hangingPunct="1">
              <a:spcBef>
                <a:spcPct val="20000"/>
              </a:spcBef>
              <a:spcAft>
                <a:spcPct val="0"/>
              </a:spcAft>
              <a:buClr>
                <a:srgbClr val="FFCD11"/>
              </a:buClr>
              <a:buSzPct val="125000"/>
              <a:buFont typeface="Univers Condensed" panose="020B0506020202050204" pitchFamily="34" charset="0"/>
              <a:buNone/>
              <a:defRPr sz="1801">
                <a:solidFill>
                  <a:schemeClr val="tx1"/>
                </a:solidFill>
                <a:latin typeface="+mn-lt"/>
                <a:ea typeface="Arial" charset="0"/>
                <a:cs typeface="+mn-cs"/>
              </a:defRPr>
            </a:lvl5pPr>
            <a:lvl6pPr marL="3352713" indent="-304792" algn="l" rtl="0" eaLnBrk="1" fontAlgn="base" hangingPunct="1">
              <a:spcBef>
                <a:spcPct val="20000"/>
              </a:spcBef>
              <a:spcAft>
                <a:spcPct val="0"/>
              </a:spcAft>
              <a:buChar char="»"/>
              <a:defRPr>
                <a:solidFill>
                  <a:schemeClr val="tx1"/>
                </a:solidFill>
                <a:latin typeface="+mn-lt"/>
                <a:ea typeface="Arial" charset="0"/>
                <a:cs typeface="+mn-cs"/>
              </a:defRPr>
            </a:lvl6pPr>
            <a:lvl7pPr marL="3962298" indent="-304792" algn="l" rtl="0" eaLnBrk="1" fontAlgn="base" hangingPunct="1">
              <a:spcBef>
                <a:spcPct val="20000"/>
              </a:spcBef>
              <a:spcAft>
                <a:spcPct val="0"/>
              </a:spcAft>
              <a:buChar char="»"/>
              <a:defRPr>
                <a:solidFill>
                  <a:schemeClr val="tx1"/>
                </a:solidFill>
                <a:latin typeface="+mn-lt"/>
                <a:ea typeface="Arial" charset="0"/>
                <a:cs typeface="+mn-cs"/>
              </a:defRPr>
            </a:lvl7pPr>
            <a:lvl8pPr marL="4571882" indent="-304792" algn="l" rtl="0" eaLnBrk="1" fontAlgn="base" hangingPunct="1">
              <a:spcBef>
                <a:spcPct val="20000"/>
              </a:spcBef>
              <a:spcAft>
                <a:spcPct val="0"/>
              </a:spcAft>
              <a:buChar char="»"/>
              <a:defRPr>
                <a:solidFill>
                  <a:schemeClr val="tx1"/>
                </a:solidFill>
                <a:latin typeface="+mn-lt"/>
                <a:ea typeface="Arial" charset="0"/>
                <a:cs typeface="+mn-cs"/>
              </a:defRPr>
            </a:lvl8pPr>
            <a:lvl9pPr marL="5181467" indent="-304792" algn="l" rtl="0" eaLnBrk="1" fontAlgn="base" hangingPunct="1">
              <a:spcBef>
                <a:spcPct val="20000"/>
              </a:spcBef>
              <a:spcAft>
                <a:spcPct val="0"/>
              </a:spcAft>
              <a:buChar char="»"/>
              <a:defRPr>
                <a:solidFill>
                  <a:schemeClr val="tx1"/>
                </a:solidFill>
                <a:latin typeface="+mn-lt"/>
                <a:ea typeface="Arial" charset="0"/>
                <a:cs typeface="+mn-cs"/>
              </a:defRPr>
            </a:lvl9pPr>
          </a:lstStyle>
          <a:p>
            <a:pPr marL="0" marR="0" lvl="0" indent="0" algn="l" defTabSz="914400" rtl="0" eaLnBrk="1" fontAlgn="base" latinLnBrk="0" hangingPunct="1">
              <a:lnSpc>
                <a:spcPct val="100000"/>
              </a:lnSpc>
              <a:spcBef>
                <a:spcPct val="20000"/>
              </a:spcBef>
              <a:spcAft>
                <a:spcPct val="0"/>
              </a:spcAft>
              <a:buClr>
                <a:srgbClr val="FFCD11"/>
              </a:buClr>
              <a:buSzPct val="125000"/>
              <a:buFont typeface="Univers Condensed" panose="020B050602020205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Cat </a:t>
            </a:r>
            <a:r>
              <a:rPr lang="en-US" sz="1600" dirty="0">
                <a:solidFill>
                  <a:srgbClr val="000000"/>
                </a:solidFill>
                <a:latin typeface="Arial Narrow"/>
              </a:rPr>
              <a:t>L</a:t>
            </a:r>
            <a:r>
              <a:rPr kumimoji="0" lang="en-US" sz="1600" b="0" i="0" u="none" strike="noStrike" kern="1200" cap="none" spc="0" normalizeH="0" baseline="0" noProof="0" dirty="0" err="1">
                <a:ln>
                  <a:noFill/>
                </a:ln>
                <a:solidFill>
                  <a:srgbClr val="000000"/>
                </a:solidFill>
                <a:effectLst/>
                <a:uLnTx/>
                <a:uFillTx/>
                <a:latin typeface="Arial Narrow"/>
                <a:ea typeface="MS PGothic" panose="020B0600070205080204" pitchFamily="34" charset="-128"/>
                <a:cs typeface="+mn-cs"/>
              </a:rPr>
              <a:t>ong</a:t>
            </a:r>
            <a:r>
              <a:rPr kumimoji="0" lang="en-US" sz="16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 Blocks include short block components </a:t>
            </a:r>
            <a:r>
              <a:rPr kumimoji="0" lang="en-US" sz="1600" b="1"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plus a cylinder head, camshaft, and timing gears</a:t>
            </a:r>
            <a:r>
              <a:rPr kumimoji="0" lang="en-US" sz="16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 They’re fully assembled and ready to be built into your engine — reducing downtime and labor costs with more Cat factory-built content.</a:t>
            </a:r>
            <a:endParaRPr kumimoji="0" lang="en-US" sz="2000" b="0" i="0" u="none" strike="noStrike" kern="0" cap="none" spc="0" normalizeH="0" baseline="0" noProof="0" dirty="0">
              <a:ln>
                <a:noFill/>
              </a:ln>
              <a:solidFill>
                <a:srgbClr val="000000"/>
              </a:solidFill>
              <a:effectLst/>
              <a:uLnTx/>
              <a:uFillTx/>
              <a:latin typeface="Arial Narrow"/>
              <a:ea typeface="MS PGothic" panose="020B0600070205080204" pitchFamily="34" charset="-128"/>
              <a:cs typeface="+mn-cs"/>
            </a:endParaRPr>
          </a:p>
        </p:txBody>
      </p:sp>
      <p:sp>
        <p:nvSpPr>
          <p:cNvPr id="5" name="Content Placeholder 2">
            <a:extLst>
              <a:ext uri="{FF2B5EF4-FFF2-40B4-BE49-F238E27FC236}">
                <a16:creationId xmlns:a16="http://schemas.microsoft.com/office/drawing/2014/main" id="{AF944C81-7BD0-133A-D547-E9CC03A3CCBA}"/>
              </a:ext>
            </a:extLst>
          </p:cNvPr>
          <p:cNvSpPr txBox="1">
            <a:spLocks/>
          </p:cNvSpPr>
          <p:nvPr/>
        </p:nvSpPr>
        <p:spPr bwMode="auto">
          <a:xfrm>
            <a:off x="750707" y="3970590"/>
            <a:ext cx="3194009" cy="180257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FFCD11"/>
              </a:buClr>
              <a:buSzPct val="125000"/>
              <a:buFont typeface="Univers Condensed" panose="020B0506020202050204" pitchFamily="34" charset="0"/>
              <a:buNone/>
              <a:defRPr sz="3200">
                <a:solidFill>
                  <a:schemeClr val="tx1"/>
                </a:solidFill>
                <a:latin typeface="+mn-lt"/>
                <a:ea typeface="MS PGothic" panose="020B0600070205080204" pitchFamily="34" charset="-128"/>
                <a:cs typeface="+mn-cs"/>
              </a:defRPr>
            </a:lvl1pPr>
            <a:lvl2pPr marL="609584" indent="0" algn="l" rtl="0" eaLnBrk="1" fontAlgn="base" hangingPunct="1">
              <a:spcBef>
                <a:spcPct val="20000"/>
              </a:spcBef>
              <a:spcAft>
                <a:spcPct val="0"/>
              </a:spcAft>
              <a:buClr>
                <a:srgbClr val="FFCD11"/>
              </a:buClr>
              <a:buSzPct val="125000"/>
              <a:buFont typeface="Univers Condensed" panose="020B0506020202050204" pitchFamily="34" charset="0"/>
              <a:buNone/>
              <a:defRPr sz="2667">
                <a:solidFill>
                  <a:schemeClr val="tx1"/>
                </a:solidFill>
                <a:latin typeface="+mn-lt"/>
                <a:ea typeface="Arial" charset="0"/>
                <a:cs typeface="+mn-cs"/>
              </a:defRPr>
            </a:lvl2pPr>
            <a:lvl3pPr marL="1219169" indent="0" algn="l" rtl="0" eaLnBrk="1" fontAlgn="base" hangingPunct="1">
              <a:spcBef>
                <a:spcPct val="20000"/>
              </a:spcBef>
              <a:spcAft>
                <a:spcPct val="0"/>
              </a:spcAft>
              <a:buClr>
                <a:srgbClr val="FFCD11"/>
              </a:buClr>
              <a:buSzPct val="125000"/>
              <a:buFont typeface="Univers Condensed" panose="020B0506020202050204" pitchFamily="34" charset="0"/>
              <a:buNone/>
              <a:defRPr sz="2400">
                <a:solidFill>
                  <a:schemeClr val="tx1"/>
                </a:solidFill>
                <a:latin typeface="+mn-lt"/>
                <a:ea typeface="Arial" charset="0"/>
                <a:cs typeface="+mn-cs"/>
              </a:defRPr>
            </a:lvl3pPr>
            <a:lvl4pPr marL="1828752" indent="0" algn="l" rtl="0" eaLnBrk="1" fontAlgn="base" hangingPunct="1">
              <a:spcBef>
                <a:spcPct val="20000"/>
              </a:spcBef>
              <a:spcAft>
                <a:spcPct val="0"/>
              </a:spcAft>
              <a:buClr>
                <a:srgbClr val="FFCD11"/>
              </a:buClr>
              <a:buSzPct val="125000"/>
              <a:buFont typeface="Univers Condensed" panose="020B0506020202050204" pitchFamily="34" charset="0"/>
              <a:buNone/>
              <a:defRPr sz="2133">
                <a:solidFill>
                  <a:schemeClr val="tx1"/>
                </a:solidFill>
                <a:latin typeface="+mn-lt"/>
                <a:ea typeface="Arial" charset="0"/>
                <a:cs typeface="+mn-cs"/>
              </a:defRPr>
            </a:lvl4pPr>
            <a:lvl5pPr marL="2438337" indent="0" algn="l" rtl="0" eaLnBrk="1" fontAlgn="base" hangingPunct="1">
              <a:spcBef>
                <a:spcPct val="20000"/>
              </a:spcBef>
              <a:spcAft>
                <a:spcPct val="0"/>
              </a:spcAft>
              <a:buClr>
                <a:srgbClr val="FFCD11"/>
              </a:buClr>
              <a:buSzPct val="125000"/>
              <a:buFont typeface="Univers Condensed" panose="020B0506020202050204" pitchFamily="34" charset="0"/>
              <a:buNone/>
              <a:defRPr sz="1801">
                <a:solidFill>
                  <a:schemeClr val="tx1"/>
                </a:solidFill>
                <a:latin typeface="+mn-lt"/>
                <a:ea typeface="Arial" charset="0"/>
                <a:cs typeface="+mn-cs"/>
              </a:defRPr>
            </a:lvl5pPr>
            <a:lvl6pPr marL="3352713" indent="-304792" algn="l" rtl="0" eaLnBrk="1" fontAlgn="base" hangingPunct="1">
              <a:spcBef>
                <a:spcPct val="20000"/>
              </a:spcBef>
              <a:spcAft>
                <a:spcPct val="0"/>
              </a:spcAft>
              <a:buChar char="»"/>
              <a:defRPr>
                <a:solidFill>
                  <a:schemeClr val="tx1"/>
                </a:solidFill>
                <a:latin typeface="+mn-lt"/>
                <a:ea typeface="Arial" charset="0"/>
                <a:cs typeface="+mn-cs"/>
              </a:defRPr>
            </a:lvl6pPr>
            <a:lvl7pPr marL="3962298" indent="-304792" algn="l" rtl="0" eaLnBrk="1" fontAlgn="base" hangingPunct="1">
              <a:spcBef>
                <a:spcPct val="20000"/>
              </a:spcBef>
              <a:spcAft>
                <a:spcPct val="0"/>
              </a:spcAft>
              <a:buChar char="»"/>
              <a:defRPr>
                <a:solidFill>
                  <a:schemeClr val="tx1"/>
                </a:solidFill>
                <a:latin typeface="+mn-lt"/>
                <a:ea typeface="Arial" charset="0"/>
                <a:cs typeface="+mn-cs"/>
              </a:defRPr>
            </a:lvl7pPr>
            <a:lvl8pPr marL="4571882" indent="-304792" algn="l" rtl="0" eaLnBrk="1" fontAlgn="base" hangingPunct="1">
              <a:spcBef>
                <a:spcPct val="20000"/>
              </a:spcBef>
              <a:spcAft>
                <a:spcPct val="0"/>
              </a:spcAft>
              <a:buChar char="»"/>
              <a:defRPr>
                <a:solidFill>
                  <a:schemeClr val="tx1"/>
                </a:solidFill>
                <a:latin typeface="+mn-lt"/>
                <a:ea typeface="Arial" charset="0"/>
                <a:cs typeface="+mn-cs"/>
              </a:defRPr>
            </a:lvl8pPr>
            <a:lvl9pPr marL="5181467" indent="-304792" algn="l" rtl="0" eaLnBrk="1" fontAlgn="base" hangingPunct="1">
              <a:spcBef>
                <a:spcPct val="20000"/>
              </a:spcBef>
              <a:spcAft>
                <a:spcPct val="0"/>
              </a:spcAft>
              <a:buChar char="»"/>
              <a:defRPr>
                <a:solidFill>
                  <a:schemeClr val="tx1"/>
                </a:solidFill>
                <a:latin typeface="+mn-lt"/>
                <a:ea typeface="Arial" charset="0"/>
                <a:cs typeface="+mn-cs"/>
              </a:defRPr>
            </a:lvl9pPr>
          </a:lstStyle>
          <a:p>
            <a:pPr marL="0" marR="0" lvl="0" indent="0" algn="l" defTabSz="914400" rtl="0" eaLnBrk="1" fontAlgn="base" latinLnBrk="0" hangingPunct="1">
              <a:lnSpc>
                <a:spcPct val="100000"/>
              </a:lnSpc>
              <a:spcBef>
                <a:spcPct val="20000"/>
              </a:spcBef>
              <a:spcAft>
                <a:spcPct val="0"/>
              </a:spcAft>
              <a:buClr>
                <a:srgbClr val="FFCD11"/>
              </a:buClr>
              <a:buSzPct val="125000"/>
              <a:buFont typeface="Univers Condensed" panose="020B050602020205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Cat New and Reman engines are designed to like-new performance and fuel efficiency. Fully assembled and ready to run, they’re a </a:t>
            </a:r>
            <a:r>
              <a:rPr kumimoji="0" lang="en-US" sz="1600" b="1" i="0" u="none" strike="noStrike" kern="1200" cap="none" spc="0" normalizeH="0" baseline="0" noProof="0" dirty="0">
                <a:ln>
                  <a:noFill/>
                </a:ln>
                <a:solidFill>
                  <a:srgbClr val="000000"/>
                </a:solidFill>
                <a:effectLst/>
                <a:uLnTx/>
                <a:uFillTx/>
                <a:latin typeface="Arial Narrow"/>
                <a:ea typeface="MS PGothic" panose="020B0600070205080204" pitchFamily="34" charset="-128"/>
                <a:cs typeface="+mn-cs"/>
              </a:rPr>
              <a:t>cost-effective replacement solution that helps increase your uptime.</a:t>
            </a:r>
            <a:endParaRPr kumimoji="0" lang="en-US" sz="2000" b="1" i="0" u="none" strike="noStrike" kern="0" cap="none" spc="0" normalizeH="0" baseline="0" noProof="0" dirty="0">
              <a:ln>
                <a:noFill/>
              </a:ln>
              <a:solidFill>
                <a:srgbClr val="000000"/>
              </a:solidFill>
              <a:effectLst/>
              <a:uLnTx/>
              <a:uFillTx/>
              <a:latin typeface="Arial Narrow"/>
              <a:ea typeface="MS PGothic" panose="020B0600070205080204" pitchFamily="34" charset="-128"/>
              <a:cs typeface="+mn-cs"/>
            </a:endParaRPr>
          </a:p>
        </p:txBody>
      </p:sp>
      <p:sp>
        <p:nvSpPr>
          <p:cNvPr id="10" name="TextBox 9">
            <a:extLst>
              <a:ext uri="{FF2B5EF4-FFF2-40B4-BE49-F238E27FC236}">
                <a16:creationId xmlns:a16="http://schemas.microsoft.com/office/drawing/2014/main" id="{3C59C5FC-B8AC-80CF-9FA9-16D214E8B0BC}"/>
              </a:ext>
            </a:extLst>
          </p:cNvPr>
          <p:cNvSpPr txBox="1"/>
          <p:nvPr/>
        </p:nvSpPr>
        <p:spPr>
          <a:xfrm>
            <a:off x="4456670" y="5713852"/>
            <a:ext cx="3381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Univers LT CYR 57 Cn"/>
                <a:ea typeface="+mn-ea"/>
                <a:cs typeface="+mn-cs"/>
              </a:rPr>
              <a:t>*Depending on model, Cat Reman long blocks may also include an oil cooler, oil pump, water pump and other components.</a:t>
            </a:r>
            <a:endParaRPr kumimoji="0" lang="en-US" sz="18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AD1B8366-E68A-802F-B02C-54A654F55695}"/>
              </a:ext>
            </a:extLst>
          </p:cNvPr>
          <p:cNvSpPr txBox="1"/>
          <p:nvPr/>
        </p:nvSpPr>
        <p:spPr>
          <a:xfrm>
            <a:off x="904841" y="3350301"/>
            <a:ext cx="319400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COMPLETE ENGINE</a:t>
            </a:r>
          </a:p>
        </p:txBody>
      </p:sp>
      <p:sp>
        <p:nvSpPr>
          <p:cNvPr id="8" name="TextBox 7">
            <a:extLst>
              <a:ext uri="{FF2B5EF4-FFF2-40B4-BE49-F238E27FC236}">
                <a16:creationId xmlns:a16="http://schemas.microsoft.com/office/drawing/2014/main" id="{463CEB24-8452-4A4C-A98F-EA2CCCC54FF0}"/>
              </a:ext>
            </a:extLst>
          </p:cNvPr>
          <p:cNvSpPr txBox="1"/>
          <p:nvPr/>
        </p:nvSpPr>
        <p:spPr>
          <a:xfrm>
            <a:off x="4456670" y="3332480"/>
            <a:ext cx="319400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LONG BLOCK</a:t>
            </a:r>
          </a:p>
        </p:txBody>
      </p:sp>
      <p:sp>
        <p:nvSpPr>
          <p:cNvPr id="9" name="TextBox 8">
            <a:extLst>
              <a:ext uri="{FF2B5EF4-FFF2-40B4-BE49-F238E27FC236}">
                <a16:creationId xmlns:a16="http://schemas.microsoft.com/office/drawing/2014/main" id="{71245887-387B-0BE5-E8EE-1835F757D036}"/>
              </a:ext>
            </a:extLst>
          </p:cNvPr>
          <p:cNvSpPr txBox="1"/>
          <p:nvPr/>
        </p:nvSpPr>
        <p:spPr>
          <a:xfrm>
            <a:off x="8366318" y="3332480"/>
            <a:ext cx="319400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SHORT BLOCK</a:t>
            </a:r>
          </a:p>
        </p:txBody>
      </p:sp>
    </p:spTree>
    <p:extLst>
      <p:ext uri="{BB962C8B-B14F-4D97-AF65-F5344CB8AC3E}">
        <p14:creationId xmlns:p14="http://schemas.microsoft.com/office/powerpoint/2010/main" val="325267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B1869-0358-D0B8-6C52-FE215710ED9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1AE33BB-E8FF-3B66-DFA6-379F838788F8}"/>
              </a:ext>
            </a:extLst>
          </p:cNvPr>
          <p:cNvPicPr>
            <a:picLocks noChangeAspect="1"/>
          </p:cNvPicPr>
          <p:nvPr/>
        </p:nvPicPr>
        <p:blipFill>
          <a:blip r:embed="rId3"/>
          <a:stretch>
            <a:fillRect/>
          </a:stretch>
        </p:blipFill>
        <p:spPr>
          <a:xfrm>
            <a:off x="5887022" y="1061527"/>
            <a:ext cx="6304978" cy="4785957"/>
          </a:xfrm>
          <a:prstGeom prst="rect">
            <a:avLst/>
          </a:prstGeom>
        </p:spPr>
      </p:pic>
      <p:sp>
        <p:nvSpPr>
          <p:cNvPr id="5" name="Rectangle 4">
            <a:extLst>
              <a:ext uri="{FF2B5EF4-FFF2-40B4-BE49-F238E27FC236}">
                <a16:creationId xmlns:a16="http://schemas.microsoft.com/office/drawing/2014/main" id="{210C4452-7D24-2351-FB3E-B4B2208A27E9}"/>
              </a:ext>
            </a:extLst>
          </p:cNvPr>
          <p:cNvSpPr/>
          <p:nvPr/>
        </p:nvSpPr>
        <p:spPr>
          <a:xfrm>
            <a:off x="418436" y="3786103"/>
            <a:ext cx="4911152" cy="30123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CD6AD42-42E3-A3FB-8BAA-6133F6F0FF34}"/>
              </a:ext>
            </a:extLst>
          </p:cNvPr>
          <p:cNvSpPr/>
          <p:nvPr/>
        </p:nvSpPr>
        <p:spPr>
          <a:xfrm>
            <a:off x="462142" y="1212817"/>
            <a:ext cx="4865638" cy="305014"/>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1603D72-B49D-5FAE-BE8C-11C33AFB79E1}"/>
              </a:ext>
            </a:extLst>
          </p:cNvPr>
          <p:cNvSpPr/>
          <p:nvPr/>
        </p:nvSpPr>
        <p:spPr>
          <a:xfrm>
            <a:off x="1107346" y="1061527"/>
            <a:ext cx="385654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lang="en-US" sz="1600" kern="0" spc="-150" dirty="0">
                <a:solidFill>
                  <a:prstClr val="black"/>
                </a:solidFill>
                <a:latin typeface="Arial Black" panose="020B0A04020102020204" pitchFamily="34" charset="0"/>
                <a:cs typeface="Arial Narrow" panose="020B0604020202020204" pitchFamily="34" charset="0"/>
              </a:rPr>
              <a:t>CUT DOWNTIME </a:t>
            </a:r>
            <a:endPar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endParaRPr>
          </a:p>
        </p:txBody>
      </p:sp>
      <p:sp>
        <p:nvSpPr>
          <p:cNvPr id="9" name="Rectangle 8">
            <a:extLst>
              <a:ext uri="{FF2B5EF4-FFF2-40B4-BE49-F238E27FC236}">
                <a16:creationId xmlns:a16="http://schemas.microsoft.com/office/drawing/2014/main" id="{A5FBC795-5C36-3061-1CB1-B7D1C18E9BF4}"/>
              </a:ext>
            </a:extLst>
          </p:cNvPr>
          <p:cNvSpPr/>
          <p:nvPr/>
        </p:nvSpPr>
        <p:spPr>
          <a:xfrm>
            <a:off x="1107345" y="1540313"/>
            <a:ext cx="4211243"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The power of the Cat Dealer Network leads </a:t>
            </a:r>
            <a:br>
              <a:rPr lang="en-US" sz="1400" dirty="0">
                <a:solidFill>
                  <a:srgbClr val="000000"/>
                </a:solidFill>
                <a:effectLst/>
                <a:ea typeface="Times New Roman" panose="02020603050405020304" pitchFamily="18" charset="0"/>
                <a:cs typeface="Arial" panose="020B0604020202020204" pitchFamily="34" charset="0"/>
              </a:rPr>
            </a:br>
            <a:r>
              <a:rPr lang="en-US" sz="1400" dirty="0">
                <a:solidFill>
                  <a:srgbClr val="000000"/>
                </a:solidFill>
                <a:effectLst/>
                <a:ea typeface="Times New Roman" panose="02020603050405020304" pitchFamily="18" charset="0"/>
                <a:cs typeface="Arial" panose="020B0604020202020204" pitchFamily="34" charset="0"/>
              </a:rPr>
              <a:t>to quick engine replacement turnarounds. </a:t>
            </a:r>
            <a:endParaRPr lang="en-US" sz="1400" dirty="0">
              <a:effectLst/>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C1D48CDB-0954-23C5-C40D-9B244FDF9263}"/>
              </a:ext>
            </a:extLst>
          </p:cNvPr>
          <p:cNvSpPr/>
          <p:nvPr/>
        </p:nvSpPr>
        <p:spPr>
          <a:xfrm>
            <a:off x="1106241" y="3628250"/>
            <a:ext cx="3695247"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rPr>
              <a:t>GOOD-AS-NEW PERFORMANCE</a:t>
            </a:r>
          </a:p>
        </p:txBody>
      </p:sp>
      <p:sp>
        <p:nvSpPr>
          <p:cNvPr id="11" name="Rectangle 10">
            <a:extLst>
              <a:ext uri="{FF2B5EF4-FFF2-40B4-BE49-F238E27FC236}">
                <a16:creationId xmlns:a16="http://schemas.microsoft.com/office/drawing/2014/main" id="{FEF0E27E-A963-E98F-13BD-D29844D0D46C}"/>
              </a:ext>
            </a:extLst>
          </p:cNvPr>
          <p:cNvSpPr/>
          <p:nvPr/>
        </p:nvSpPr>
        <p:spPr>
          <a:xfrm>
            <a:off x="1228976" y="4118808"/>
            <a:ext cx="4097700" cy="629379"/>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Each Cat replacement engine is designed for like-new performance. </a:t>
            </a:r>
            <a:r>
              <a:rPr lang="en-US" sz="1400" b="1" u="sng" dirty="0">
                <a:solidFill>
                  <a:srgbClr val="000000"/>
                </a:solidFill>
                <a:effectLst/>
                <a:ea typeface="Times New Roman" panose="02020603050405020304" pitchFamily="18" charset="0"/>
              </a:rPr>
              <a:t>Extended Service Contract </a:t>
            </a:r>
            <a:r>
              <a:rPr lang="en-US" sz="1400" dirty="0">
                <a:solidFill>
                  <a:srgbClr val="000000"/>
                </a:solidFill>
                <a:effectLst/>
                <a:ea typeface="Times New Roman" panose="02020603050405020304" pitchFamily="18" charset="0"/>
              </a:rPr>
              <a:t>available on SREs</a:t>
            </a:r>
            <a:r>
              <a:rPr lang="en-US" sz="1400" dirty="0">
                <a:effectLst/>
              </a:rPr>
              <a:t> </a:t>
            </a:r>
            <a:endParaRPr lang="en-US" sz="1400" dirty="0">
              <a:effectLst/>
              <a:ea typeface="Times New Roman" panose="020206030504050203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74B13CB6-DB87-5879-A18A-D68024C32C0D}"/>
              </a:ext>
            </a:extLst>
          </p:cNvPr>
          <p:cNvSpPr/>
          <p:nvPr/>
        </p:nvSpPr>
        <p:spPr>
          <a:xfrm>
            <a:off x="579361" y="5156261"/>
            <a:ext cx="4739227" cy="30123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1CBAD0-9256-3F64-65A7-59B04E276718}"/>
              </a:ext>
            </a:extLst>
          </p:cNvPr>
          <p:cNvSpPr/>
          <p:nvPr/>
        </p:nvSpPr>
        <p:spPr>
          <a:xfrm>
            <a:off x="461038" y="2481376"/>
            <a:ext cx="4865638" cy="305014"/>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923D72-B054-2F0D-CE2C-8D36A700646C}"/>
              </a:ext>
            </a:extLst>
          </p:cNvPr>
          <p:cNvSpPr/>
          <p:nvPr/>
        </p:nvSpPr>
        <p:spPr>
          <a:xfrm>
            <a:off x="1106242" y="2330086"/>
            <a:ext cx="385654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rPr>
              <a:t>COST SAVINGS</a:t>
            </a:r>
          </a:p>
        </p:txBody>
      </p:sp>
      <p:sp>
        <p:nvSpPr>
          <p:cNvPr id="15" name="Rectangle 14">
            <a:extLst>
              <a:ext uri="{FF2B5EF4-FFF2-40B4-BE49-F238E27FC236}">
                <a16:creationId xmlns:a16="http://schemas.microsoft.com/office/drawing/2014/main" id="{3AB44CB7-381C-BB0E-9593-0A5FD757FB40}"/>
              </a:ext>
            </a:extLst>
          </p:cNvPr>
          <p:cNvSpPr/>
          <p:nvPr/>
        </p:nvSpPr>
        <p:spPr>
          <a:xfrm>
            <a:off x="1106241" y="2808872"/>
            <a:ext cx="4156939"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Like-new engine performance at a fraction of the cost of a new engine.</a:t>
            </a:r>
            <a:r>
              <a:rPr lang="en-US" sz="1400" dirty="0">
                <a:effectLst/>
              </a:rPr>
              <a:t> </a:t>
            </a:r>
            <a:endParaRPr lang="en-US" sz="1400" dirty="0">
              <a:solidFill>
                <a:srgbClr val="000000"/>
              </a:solidFill>
              <a:effectLst/>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7A483FE0-D1BF-8FC4-9095-074EE9DBC240}"/>
              </a:ext>
            </a:extLst>
          </p:cNvPr>
          <p:cNvSpPr/>
          <p:nvPr/>
        </p:nvSpPr>
        <p:spPr>
          <a:xfrm>
            <a:off x="1373707" y="4987769"/>
            <a:ext cx="323207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lang="en-US" sz="1600" kern="0" spc="-150" dirty="0">
                <a:solidFill>
                  <a:prstClr val="black"/>
                </a:solidFill>
                <a:latin typeface="Arial Black" panose="020B0A04020102020204" pitchFamily="34" charset="0"/>
                <a:cs typeface="Arial Narrow" panose="020B0604020202020204" pitchFamily="34" charset="0"/>
              </a:rPr>
              <a:t>SMALL ENGINE OFFERINGS</a:t>
            </a:r>
            <a:endPar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endParaRPr>
          </a:p>
        </p:txBody>
      </p:sp>
      <p:sp>
        <p:nvSpPr>
          <p:cNvPr id="17" name="Rectangle 16">
            <a:extLst>
              <a:ext uri="{FF2B5EF4-FFF2-40B4-BE49-F238E27FC236}">
                <a16:creationId xmlns:a16="http://schemas.microsoft.com/office/drawing/2014/main" id="{A50781FA-9275-37DA-2165-914E0D26A514}"/>
              </a:ext>
            </a:extLst>
          </p:cNvPr>
          <p:cNvSpPr/>
          <p:nvPr/>
        </p:nvSpPr>
        <p:spPr>
          <a:xfrm>
            <a:off x="1389902" y="5411197"/>
            <a:ext cx="3928686"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Cat replacement engine offerings for small engines from 0.5 to 7.1 liters where overhauls are not an option.</a:t>
            </a:r>
            <a:r>
              <a:rPr lang="en-US" sz="1400" dirty="0">
                <a:effectLst/>
              </a:rPr>
              <a:t> </a:t>
            </a:r>
            <a:endParaRPr lang="en-US" sz="1400" dirty="0">
              <a:effectLst/>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A92B5630-00ED-A5F0-7058-1C4E19105A46}"/>
              </a:ext>
            </a:extLst>
          </p:cNvPr>
          <p:cNvPicPr>
            <a:picLocks noChangeAspect="1"/>
          </p:cNvPicPr>
          <p:nvPr/>
        </p:nvPicPr>
        <p:blipFill>
          <a:blip r:embed="rId4"/>
          <a:stretch>
            <a:fillRect/>
          </a:stretch>
        </p:blipFill>
        <p:spPr>
          <a:xfrm>
            <a:off x="271659" y="3350584"/>
            <a:ext cx="527219" cy="853814"/>
          </a:xfrm>
          <a:prstGeom prst="rect">
            <a:avLst/>
          </a:prstGeom>
        </p:spPr>
      </p:pic>
      <p:pic>
        <p:nvPicPr>
          <p:cNvPr id="19" name="Picture 18">
            <a:extLst>
              <a:ext uri="{FF2B5EF4-FFF2-40B4-BE49-F238E27FC236}">
                <a16:creationId xmlns:a16="http://schemas.microsoft.com/office/drawing/2014/main" id="{0E19F0C8-B6BB-107D-04D3-8E391C82709A}"/>
              </a:ext>
            </a:extLst>
          </p:cNvPr>
          <p:cNvPicPr>
            <a:picLocks noChangeAspect="1"/>
          </p:cNvPicPr>
          <p:nvPr/>
        </p:nvPicPr>
        <p:blipFill>
          <a:blip r:embed="rId5"/>
          <a:stretch>
            <a:fillRect/>
          </a:stretch>
        </p:blipFill>
        <p:spPr>
          <a:xfrm>
            <a:off x="186895" y="4857023"/>
            <a:ext cx="997794" cy="758324"/>
          </a:xfrm>
          <a:prstGeom prst="rect">
            <a:avLst/>
          </a:prstGeom>
        </p:spPr>
      </p:pic>
      <p:pic>
        <p:nvPicPr>
          <p:cNvPr id="20" name="Picture 19">
            <a:extLst>
              <a:ext uri="{FF2B5EF4-FFF2-40B4-BE49-F238E27FC236}">
                <a16:creationId xmlns:a16="http://schemas.microsoft.com/office/drawing/2014/main" id="{17C10264-48AD-7045-9B1C-F213CB7D5A7A}"/>
              </a:ext>
            </a:extLst>
          </p:cNvPr>
          <p:cNvPicPr>
            <a:picLocks noChangeAspect="1"/>
          </p:cNvPicPr>
          <p:nvPr/>
        </p:nvPicPr>
        <p:blipFill>
          <a:blip r:embed="rId6"/>
          <a:stretch>
            <a:fillRect/>
          </a:stretch>
        </p:blipFill>
        <p:spPr>
          <a:xfrm>
            <a:off x="186895" y="854037"/>
            <a:ext cx="801238" cy="801238"/>
          </a:xfrm>
          <a:prstGeom prst="rect">
            <a:avLst/>
          </a:prstGeom>
        </p:spPr>
      </p:pic>
      <p:pic>
        <p:nvPicPr>
          <p:cNvPr id="21" name="Picture 20">
            <a:extLst>
              <a:ext uri="{FF2B5EF4-FFF2-40B4-BE49-F238E27FC236}">
                <a16:creationId xmlns:a16="http://schemas.microsoft.com/office/drawing/2014/main" id="{ABFE88E1-3025-66CF-C404-9C03535D6D1A}"/>
              </a:ext>
            </a:extLst>
          </p:cNvPr>
          <p:cNvPicPr>
            <a:picLocks noChangeAspect="1"/>
          </p:cNvPicPr>
          <p:nvPr/>
        </p:nvPicPr>
        <p:blipFill>
          <a:blip r:embed="rId7"/>
          <a:stretch>
            <a:fillRect/>
          </a:stretch>
        </p:blipFill>
        <p:spPr>
          <a:xfrm>
            <a:off x="233463" y="2137387"/>
            <a:ext cx="606462" cy="859155"/>
          </a:xfrm>
          <a:prstGeom prst="rect">
            <a:avLst/>
          </a:prstGeom>
        </p:spPr>
      </p:pic>
      <p:sp>
        <p:nvSpPr>
          <p:cNvPr id="27" name="Title 26">
            <a:extLst>
              <a:ext uri="{FF2B5EF4-FFF2-40B4-BE49-F238E27FC236}">
                <a16:creationId xmlns:a16="http://schemas.microsoft.com/office/drawing/2014/main" id="{130FAFA9-9985-2BC0-F1E3-9AD2DE3A3276}"/>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600"/>
              </a:spcBef>
              <a:spcAft>
                <a:spcPts val="0"/>
              </a:spcAft>
              <a:tabLst/>
              <a:defRPr/>
            </a:pPr>
            <a:r>
              <a:rPr kumimoji="0" lang="en-US" sz="2800" b="1" i="0" u="none" strike="noStrike" kern="1200" cap="none" spc="0" normalizeH="0" baseline="0" noProof="0" dirty="0">
                <a:ln>
                  <a:noFill/>
                </a:ln>
                <a:effectLst/>
                <a:uLnTx/>
                <a:uFillTx/>
                <a:latin typeface="Arial" panose="020B0604020202020204"/>
                <a:ea typeface="+mn-ea"/>
                <a:cs typeface="+mn-cs"/>
              </a:rPr>
              <a:t>Repair Options – C7.1 and Below </a:t>
            </a:r>
            <a:endParaRPr lang="en-US" dirty="0"/>
          </a:p>
        </p:txBody>
      </p:sp>
    </p:spTree>
    <p:extLst>
      <p:ext uri="{BB962C8B-B14F-4D97-AF65-F5344CB8AC3E}">
        <p14:creationId xmlns:p14="http://schemas.microsoft.com/office/powerpoint/2010/main" val="1214486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10" grpId="0"/>
      <p:bldP spid="11" grpId="0"/>
      <p:bldP spid="12" grpId="0" animBg="1"/>
      <p:bldP spid="13" grpId="0" animBg="1"/>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0A96CD-F395-E664-438B-7B53C9B587C8}"/>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16B2F848-EA18-2D89-1613-3F4734B1F94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7DBE58-3BB9-0EB5-D64E-346E423B83F1}"/>
              </a:ext>
            </a:extLst>
          </p:cNvPr>
          <p:cNvPicPr>
            <a:picLocks noChangeAspect="1"/>
          </p:cNvPicPr>
          <p:nvPr/>
        </p:nvPicPr>
        <p:blipFill>
          <a:blip r:embed="rId2"/>
          <a:stretch>
            <a:fillRect/>
          </a:stretch>
        </p:blipFill>
        <p:spPr>
          <a:xfrm>
            <a:off x="0" y="471"/>
            <a:ext cx="12192000" cy="6857058"/>
          </a:xfrm>
          <a:prstGeom prst="rect">
            <a:avLst/>
          </a:prstGeom>
        </p:spPr>
      </p:pic>
    </p:spTree>
    <p:extLst>
      <p:ext uri="{BB962C8B-B14F-4D97-AF65-F5344CB8AC3E}">
        <p14:creationId xmlns:p14="http://schemas.microsoft.com/office/powerpoint/2010/main" val="3289451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FF9844-AAF4-B40E-AF96-53936B42CFF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65FEA3F-6AD3-2980-269B-51FC85F348C2}"/>
              </a:ext>
            </a:extLst>
          </p:cNvPr>
          <p:cNvPicPr>
            <a:picLocks noChangeAspect="1"/>
          </p:cNvPicPr>
          <p:nvPr/>
        </p:nvPicPr>
        <p:blipFill>
          <a:blip r:embed="rId3"/>
          <a:stretch>
            <a:fillRect/>
          </a:stretch>
        </p:blipFill>
        <p:spPr>
          <a:xfrm>
            <a:off x="5887022" y="1061527"/>
            <a:ext cx="6304978" cy="4785957"/>
          </a:xfrm>
          <a:prstGeom prst="rect">
            <a:avLst/>
          </a:prstGeom>
        </p:spPr>
      </p:pic>
      <p:sp>
        <p:nvSpPr>
          <p:cNvPr id="5" name="Rectangle 4">
            <a:extLst>
              <a:ext uri="{FF2B5EF4-FFF2-40B4-BE49-F238E27FC236}">
                <a16:creationId xmlns:a16="http://schemas.microsoft.com/office/drawing/2014/main" id="{692B6208-0BEB-3631-24E1-4AD703064EA1}"/>
              </a:ext>
            </a:extLst>
          </p:cNvPr>
          <p:cNvSpPr/>
          <p:nvPr/>
        </p:nvSpPr>
        <p:spPr>
          <a:xfrm>
            <a:off x="418436" y="3786103"/>
            <a:ext cx="4911152" cy="30123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8371D97-830F-4F57-CF8A-7CC355B8D3CB}"/>
              </a:ext>
            </a:extLst>
          </p:cNvPr>
          <p:cNvSpPr/>
          <p:nvPr/>
        </p:nvSpPr>
        <p:spPr>
          <a:xfrm>
            <a:off x="462142" y="1212817"/>
            <a:ext cx="4865638" cy="305014"/>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964AE6B-1F70-B402-5BCD-A0F4112EBF9B}"/>
              </a:ext>
            </a:extLst>
          </p:cNvPr>
          <p:cNvSpPr/>
          <p:nvPr/>
        </p:nvSpPr>
        <p:spPr>
          <a:xfrm>
            <a:off x="1107346" y="1061527"/>
            <a:ext cx="385654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lang="en-US" sz="1600" kern="0" spc="-150" dirty="0">
                <a:solidFill>
                  <a:prstClr val="black"/>
                </a:solidFill>
                <a:latin typeface="Arial Black" panose="020B0A04020102020204" pitchFamily="34" charset="0"/>
                <a:cs typeface="Arial Narrow" panose="020B0604020202020204" pitchFamily="34" charset="0"/>
              </a:rPr>
              <a:t>CUT DOWNTIME IN HALF</a:t>
            </a:r>
            <a:endPar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endParaRPr>
          </a:p>
        </p:txBody>
      </p:sp>
      <p:sp>
        <p:nvSpPr>
          <p:cNvPr id="9" name="Rectangle 8">
            <a:extLst>
              <a:ext uri="{FF2B5EF4-FFF2-40B4-BE49-F238E27FC236}">
                <a16:creationId xmlns:a16="http://schemas.microsoft.com/office/drawing/2014/main" id="{10E415E7-7791-EBBD-8B24-465B62402510}"/>
              </a:ext>
            </a:extLst>
          </p:cNvPr>
          <p:cNvSpPr/>
          <p:nvPr/>
        </p:nvSpPr>
        <p:spPr>
          <a:xfrm>
            <a:off x="1107345" y="1540313"/>
            <a:ext cx="4211243"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The power of the Cat Dealer Network leads </a:t>
            </a:r>
            <a:br>
              <a:rPr lang="en-US" sz="1400" dirty="0">
                <a:solidFill>
                  <a:srgbClr val="000000"/>
                </a:solidFill>
                <a:effectLst/>
                <a:ea typeface="Times New Roman" panose="02020603050405020304" pitchFamily="18" charset="0"/>
                <a:cs typeface="Arial" panose="020B0604020202020204" pitchFamily="34" charset="0"/>
              </a:rPr>
            </a:br>
            <a:r>
              <a:rPr lang="en-US" sz="1400" dirty="0">
                <a:solidFill>
                  <a:srgbClr val="000000"/>
                </a:solidFill>
                <a:effectLst/>
                <a:ea typeface="Times New Roman" panose="02020603050405020304" pitchFamily="18" charset="0"/>
                <a:cs typeface="Arial" panose="020B0604020202020204" pitchFamily="34" charset="0"/>
              </a:rPr>
              <a:t>to quick engine replacement turnarounds. </a:t>
            </a:r>
            <a:endParaRPr lang="en-US" sz="1400" dirty="0">
              <a:effectLst/>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FE0E2B51-7FAD-3165-EF8E-5830FBEFAF59}"/>
              </a:ext>
            </a:extLst>
          </p:cNvPr>
          <p:cNvSpPr/>
          <p:nvPr/>
        </p:nvSpPr>
        <p:spPr>
          <a:xfrm>
            <a:off x="1211677" y="3536385"/>
            <a:ext cx="3695247"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rPr>
              <a:t>GOOD-AS-NEW PERFORMANCE</a:t>
            </a:r>
          </a:p>
        </p:txBody>
      </p:sp>
      <p:sp>
        <p:nvSpPr>
          <p:cNvPr id="11" name="Rectangle 10">
            <a:extLst>
              <a:ext uri="{FF2B5EF4-FFF2-40B4-BE49-F238E27FC236}">
                <a16:creationId xmlns:a16="http://schemas.microsoft.com/office/drawing/2014/main" id="{7F09A20A-E981-AD9E-094F-0507D48C668D}"/>
              </a:ext>
            </a:extLst>
          </p:cNvPr>
          <p:cNvSpPr/>
          <p:nvPr/>
        </p:nvSpPr>
        <p:spPr>
          <a:xfrm>
            <a:off x="1228976" y="4118808"/>
            <a:ext cx="4097700" cy="629379"/>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Each Cat replacement engine is designed for like-new performance. Extended Service Contract available on SREs</a:t>
            </a:r>
            <a:r>
              <a:rPr lang="en-US" sz="1400" dirty="0">
                <a:effectLst/>
              </a:rPr>
              <a:t> </a:t>
            </a:r>
            <a:endParaRPr lang="en-US" sz="1400" dirty="0">
              <a:effectLst/>
              <a:ea typeface="Times New Roman" panose="020206030504050203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AF729F45-EFB7-836B-4402-5B94CBAD8BD7}"/>
              </a:ext>
            </a:extLst>
          </p:cNvPr>
          <p:cNvSpPr/>
          <p:nvPr/>
        </p:nvSpPr>
        <p:spPr>
          <a:xfrm>
            <a:off x="579361" y="5156261"/>
            <a:ext cx="4739227" cy="30123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1396F-ECCD-537B-6FCA-C5DF65A0210D}"/>
              </a:ext>
            </a:extLst>
          </p:cNvPr>
          <p:cNvSpPr/>
          <p:nvPr/>
        </p:nvSpPr>
        <p:spPr>
          <a:xfrm>
            <a:off x="461038" y="2481376"/>
            <a:ext cx="4865638" cy="305014"/>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0281869-B72C-8E6E-7DD1-5B304E8817A1}"/>
              </a:ext>
            </a:extLst>
          </p:cNvPr>
          <p:cNvSpPr/>
          <p:nvPr/>
        </p:nvSpPr>
        <p:spPr>
          <a:xfrm>
            <a:off x="1106242" y="2330086"/>
            <a:ext cx="385654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rPr>
              <a:t>COST SAVINGS</a:t>
            </a:r>
          </a:p>
        </p:txBody>
      </p:sp>
      <p:sp>
        <p:nvSpPr>
          <p:cNvPr id="15" name="Rectangle 14">
            <a:extLst>
              <a:ext uri="{FF2B5EF4-FFF2-40B4-BE49-F238E27FC236}">
                <a16:creationId xmlns:a16="http://schemas.microsoft.com/office/drawing/2014/main" id="{7AA33B84-8480-74A6-FCE2-9B183035AF68}"/>
              </a:ext>
            </a:extLst>
          </p:cNvPr>
          <p:cNvSpPr/>
          <p:nvPr/>
        </p:nvSpPr>
        <p:spPr>
          <a:xfrm>
            <a:off x="1106241" y="2808872"/>
            <a:ext cx="4156939"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Like-new engine performance at a fraction of the cost of a new engine.</a:t>
            </a:r>
            <a:r>
              <a:rPr lang="en-US" sz="1400" dirty="0">
                <a:effectLst/>
              </a:rPr>
              <a:t> </a:t>
            </a:r>
            <a:endParaRPr lang="en-US" sz="1400" dirty="0">
              <a:solidFill>
                <a:srgbClr val="000000"/>
              </a:solidFill>
              <a:effectLst/>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88EDDEEE-AD69-0CA2-BE6C-24D9E8A8B210}"/>
              </a:ext>
            </a:extLst>
          </p:cNvPr>
          <p:cNvSpPr/>
          <p:nvPr/>
        </p:nvSpPr>
        <p:spPr>
          <a:xfrm>
            <a:off x="1373707" y="4987769"/>
            <a:ext cx="3232070" cy="342761"/>
          </a:xfrm>
          <a:prstGeom prst="rect">
            <a:avLst/>
          </a:prstGeom>
          <a:noFill/>
          <a:ln w="12700" cap="flat" cmpd="sng" algn="ctr">
            <a:noFill/>
            <a:prstDash val="solid"/>
            <a:miter lim="800000"/>
          </a:ln>
          <a:effectLst/>
        </p:spPr>
        <p:txBody>
          <a:bodyPr rtlCol="0" anchor="b"/>
          <a:lstStyle/>
          <a:p>
            <a:pPr marL="0" marR="0" lvl="0" indent="0" defTabSz="914400" eaLnBrk="1" fontAlgn="auto" latinLnBrk="0" hangingPunct="1">
              <a:lnSpc>
                <a:spcPts val="7580"/>
              </a:lnSpc>
              <a:spcBef>
                <a:spcPts val="0"/>
              </a:spcBef>
              <a:spcAft>
                <a:spcPts val="0"/>
              </a:spcAft>
              <a:buClrTx/>
              <a:buSzTx/>
              <a:buFontTx/>
              <a:buNone/>
              <a:tabLst/>
              <a:defRPr/>
            </a:pPr>
            <a:r>
              <a:rPr lang="en-US" sz="1600" kern="0" spc="-150" dirty="0">
                <a:solidFill>
                  <a:prstClr val="black"/>
                </a:solidFill>
                <a:latin typeface="Arial Black" panose="020B0A04020102020204" pitchFamily="34" charset="0"/>
                <a:cs typeface="Arial Narrow" panose="020B0604020202020204" pitchFamily="34" charset="0"/>
              </a:rPr>
              <a:t>SMALL ENGINE OFFERINGS</a:t>
            </a:r>
            <a:endParaRPr kumimoji="0" lang="en-US" sz="1600" u="none" strike="noStrike" kern="0" cap="none" spc="-150" normalizeH="0" baseline="0" noProof="0" dirty="0">
              <a:ln>
                <a:noFill/>
              </a:ln>
              <a:solidFill>
                <a:prstClr val="black"/>
              </a:solidFill>
              <a:effectLst/>
              <a:uLnTx/>
              <a:uFillTx/>
              <a:latin typeface="Arial Black" panose="020B0A04020102020204" pitchFamily="34" charset="0"/>
              <a:cs typeface="Arial Narrow" panose="020B0604020202020204" pitchFamily="34" charset="0"/>
            </a:endParaRPr>
          </a:p>
        </p:txBody>
      </p:sp>
      <p:sp>
        <p:nvSpPr>
          <p:cNvPr id="17" name="Rectangle 16">
            <a:extLst>
              <a:ext uri="{FF2B5EF4-FFF2-40B4-BE49-F238E27FC236}">
                <a16:creationId xmlns:a16="http://schemas.microsoft.com/office/drawing/2014/main" id="{5D322BBA-22FC-C762-FD2F-3DC316955C3D}"/>
              </a:ext>
            </a:extLst>
          </p:cNvPr>
          <p:cNvSpPr/>
          <p:nvPr/>
        </p:nvSpPr>
        <p:spPr>
          <a:xfrm>
            <a:off x="1389902" y="5411197"/>
            <a:ext cx="3928686" cy="885704"/>
          </a:xfrm>
          <a:prstGeom prst="rect">
            <a:avLst/>
          </a:prstGeom>
          <a:noFill/>
          <a:ln w="12700" cap="flat" cmpd="sng" algn="ctr">
            <a:noFill/>
            <a:prstDash val="solid"/>
            <a:miter lim="800000"/>
          </a:ln>
          <a:effectLst/>
        </p:spPr>
        <p:txBody>
          <a:bodyPr rtlCol="0" anchor="t"/>
          <a:lstStyle/>
          <a:p>
            <a:pPr marL="0" marR="0">
              <a:spcBef>
                <a:spcPts val="0"/>
              </a:spcBef>
              <a:spcAft>
                <a:spcPts val="0"/>
              </a:spcAft>
            </a:pPr>
            <a:r>
              <a:rPr lang="en-US" sz="1400" dirty="0">
                <a:solidFill>
                  <a:srgbClr val="000000"/>
                </a:solidFill>
                <a:effectLst/>
                <a:ea typeface="Times New Roman" panose="02020603050405020304" pitchFamily="18" charset="0"/>
              </a:rPr>
              <a:t>Cat replacement engine offerings for small engines from 0.5 to 7.1 liters where overhauls are not an option.</a:t>
            </a:r>
            <a:r>
              <a:rPr lang="en-US" sz="1400" dirty="0">
                <a:effectLst/>
              </a:rPr>
              <a:t> </a:t>
            </a:r>
            <a:endParaRPr lang="en-US" sz="1400" dirty="0">
              <a:effectLst/>
              <a:ea typeface="Times New Roman" panose="02020603050405020304" pitchFamily="18" charset="0"/>
              <a:cs typeface="Arial" panose="020B0604020202020204" pitchFamily="34" charset="0"/>
            </a:endParaRPr>
          </a:p>
        </p:txBody>
      </p:sp>
      <p:pic>
        <p:nvPicPr>
          <p:cNvPr id="18" name="Picture 17">
            <a:extLst>
              <a:ext uri="{FF2B5EF4-FFF2-40B4-BE49-F238E27FC236}">
                <a16:creationId xmlns:a16="http://schemas.microsoft.com/office/drawing/2014/main" id="{2FFEDBF2-3466-3508-848A-7255A89B0A4F}"/>
              </a:ext>
            </a:extLst>
          </p:cNvPr>
          <p:cNvPicPr>
            <a:picLocks noChangeAspect="1"/>
          </p:cNvPicPr>
          <p:nvPr/>
        </p:nvPicPr>
        <p:blipFill>
          <a:blip r:embed="rId4"/>
          <a:stretch>
            <a:fillRect/>
          </a:stretch>
        </p:blipFill>
        <p:spPr>
          <a:xfrm>
            <a:off x="271659" y="3350584"/>
            <a:ext cx="527219" cy="853814"/>
          </a:xfrm>
          <a:prstGeom prst="rect">
            <a:avLst/>
          </a:prstGeom>
        </p:spPr>
      </p:pic>
      <p:pic>
        <p:nvPicPr>
          <p:cNvPr id="19" name="Picture 18">
            <a:extLst>
              <a:ext uri="{FF2B5EF4-FFF2-40B4-BE49-F238E27FC236}">
                <a16:creationId xmlns:a16="http://schemas.microsoft.com/office/drawing/2014/main" id="{4B1F9C41-BDA3-B872-6AAC-793BAC2C3064}"/>
              </a:ext>
            </a:extLst>
          </p:cNvPr>
          <p:cNvPicPr>
            <a:picLocks noChangeAspect="1"/>
          </p:cNvPicPr>
          <p:nvPr/>
        </p:nvPicPr>
        <p:blipFill>
          <a:blip r:embed="rId5"/>
          <a:stretch>
            <a:fillRect/>
          </a:stretch>
        </p:blipFill>
        <p:spPr>
          <a:xfrm>
            <a:off x="186895" y="4857023"/>
            <a:ext cx="997794" cy="758324"/>
          </a:xfrm>
          <a:prstGeom prst="rect">
            <a:avLst/>
          </a:prstGeom>
        </p:spPr>
      </p:pic>
      <p:pic>
        <p:nvPicPr>
          <p:cNvPr id="20" name="Picture 19">
            <a:extLst>
              <a:ext uri="{FF2B5EF4-FFF2-40B4-BE49-F238E27FC236}">
                <a16:creationId xmlns:a16="http://schemas.microsoft.com/office/drawing/2014/main" id="{28E40CC4-23F5-7CB1-53ED-3A0B1CB1333B}"/>
              </a:ext>
            </a:extLst>
          </p:cNvPr>
          <p:cNvPicPr>
            <a:picLocks noChangeAspect="1"/>
          </p:cNvPicPr>
          <p:nvPr/>
        </p:nvPicPr>
        <p:blipFill>
          <a:blip r:embed="rId6"/>
          <a:stretch>
            <a:fillRect/>
          </a:stretch>
        </p:blipFill>
        <p:spPr>
          <a:xfrm>
            <a:off x="186895" y="854037"/>
            <a:ext cx="801238" cy="801238"/>
          </a:xfrm>
          <a:prstGeom prst="rect">
            <a:avLst/>
          </a:prstGeom>
        </p:spPr>
      </p:pic>
      <p:pic>
        <p:nvPicPr>
          <p:cNvPr id="21" name="Picture 20">
            <a:extLst>
              <a:ext uri="{FF2B5EF4-FFF2-40B4-BE49-F238E27FC236}">
                <a16:creationId xmlns:a16="http://schemas.microsoft.com/office/drawing/2014/main" id="{4812BBD5-F768-05C3-8550-5D1078AB0A37}"/>
              </a:ext>
            </a:extLst>
          </p:cNvPr>
          <p:cNvPicPr>
            <a:picLocks noChangeAspect="1"/>
          </p:cNvPicPr>
          <p:nvPr/>
        </p:nvPicPr>
        <p:blipFill>
          <a:blip r:embed="rId7"/>
          <a:stretch>
            <a:fillRect/>
          </a:stretch>
        </p:blipFill>
        <p:spPr>
          <a:xfrm>
            <a:off x="233463" y="2137387"/>
            <a:ext cx="606462" cy="859155"/>
          </a:xfrm>
          <a:prstGeom prst="rect">
            <a:avLst/>
          </a:prstGeom>
        </p:spPr>
      </p:pic>
      <p:sp>
        <p:nvSpPr>
          <p:cNvPr id="27" name="Title 26">
            <a:extLst>
              <a:ext uri="{FF2B5EF4-FFF2-40B4-BE49-F238E27FC236}">
                <a16:creationId xmlns:a16="http://schemas.microsoft.com/office/drawing/2014/main" id="{ED513319-4F36-D04A-E521-9B0B0C3BB524}"/>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600"/>
              </a:spcBef>
              <a:spcAft>
                <a:spcPts val="0"/>
              </a:spcAft>
              <a:tabLst/>
              <a:defRPr/>
            </a:pPr>
            <a:r>
              <a:rPr kumimoji="0" lang="en-US" sz="2800" b="1" i="0" u="none" strike="noStrike" kern="1200" cap="none" spc="0" normalizeH="0" baseline="0" noProof="0" dirty="0">
                <a:ln>
                  <a:noFill/>
                </a:ln>
                <a:effectLst/>
                <a:uLnTx/>
                <a:uFillTx/>
                <a:latin typeface="Arial" panose="020B0604020202020204"/>
                <a:ea typeface="+mn-ea"/>
                <a:cs typeface="+mn-cs"/>
              </a:rPr>
              <a:t>Repair Options – C7.1 and Below </a:t>
            </a:r>
            <a:endParaRPr lang="en-US" dirty="0"/>
          </a:p>
        </p:txBody>
      </p:sp>
      <p:sp>
        <p:nvSpPr>
          <p:cNvPr id="2" name="Circle: Hollow 1">
            <a:extLst>
              <a:ext uri="{FF2B5EF4-FFF2-40B4-BE49-F238E27FC236}">
                <a16:creationId xmlns:a16="http://schemas.microsoft.com/office/drawing/2014/main" id="{4BC90720-3640-3D85-55E3-E6757EA887F7}"/>
              </a:ext>
            </a:extLst>
          </p:cNvPr>
          <p:cNvSpPr/>
          <p:nvPr/>
        </p:nvSpPr>
        <p:spPr>
          <a:xfrm>
            <a:off x="-1350470" y="-6336420"/>
            <a:ext cx="16954500" cy="16947613"/>
          </a:xfrm>
          <a:prstGeom prst="donut">
            <a:avLst>
              <a:gd name="adj" fmla="val 44102"/>
            </a:avLst>
          </a:prstGeom>
          <a:solidFill>
            <a:srgbClr val="DAA600">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BD1E3B1C-6D11-7325-7893-BC49BDA31BB3}"/>
              </a:ext>
            </a:extLst>
          </p:cNvPr>
          <p:cNvSpPr txBox="1">
            <a:spLocks/>
          </p:cNvSpPr>
          <p:nvPr/>
        </p:nvSpPr>
        <p:spPr>
          <a:xfrm>
            <a:off x="753056" y="3116525"/>
            <a:ext cx="4822045" cy="17905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Clr>
                <a:schemeClr val="accent4"/>
              </a:buClr>
              <a:buNone/>
            </a:pPr>
            <a:r>
              <a:rPr lang="en-US" sz="1800" dirty="0">
                <a:solidFill>
                  <a:srgbClr val="000000"/>
                </a:solidFill>
                <a:effectLst/>
                <a:latin typeface="Calibri" panose="020F0502020204030204" pitchFamily="34" charset="0"/>
                <a:ea typeface="Times New Roman" panose="02020603050405020304" pitchFamily="18" charset="0"/>
              </a:rPr>
              <a:t>are an ideal engine replacement option for Cat customers. Caterpillar offers the broadest range of replacement engine options in the industry—including new, used and Cat REMAN full engine replacements. </a:t>
            </a:r>
            <a:endParaRPr lang="en-US" sz="1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B58B4B54-EFC7-BBA9-33F4-E210B9B07217}"/>
              </a:ext>
            </a:extLst>
          </p:cNvPr>
          <p:cNvSpPr/>
          <p:nvPr/>
        </p:nvSpPr>
        <p:spPr>
          <a:xfrm>
            <a:off x="535268" y="2257666"/>
            <a:ext cx="5936050" cy="1125972"/>
          </a:xfrm>
          <a:prstGeom prst="rect">
            <a:avLst/>
          </a:prstGeom>
          <a:noFill/>
          <a:ln w="12700" cap="flat" cmpd="sng" algn="ctr">
            <a:noFill/>
            <a:prstDash val="solid"/>
            <a:miter lim="800000"/>
          </a:ln>
          <a:effectLst/>
        </p:spPr>
        <p:txBody>
          <a:bodyPr rtlCol="0" anchor="t"/>
          <a:lstStyle/>
          <a:p>
            <a:pPr>
              <a:lnSpc>
                <a:spcPts val="7580"/>
              </a:lnSpc>
              <a:defRPr/>
            </a:pPr>
            <a:r>
              <a:rPr lang="en-GB" sz="2000" kern="0" spc="-150" dirty="0">
                <a:solidFill>
                  <a:prstClr val="black"/>
                </a:solidFill>
                <a:latin typeface="Arial Black" panose="020B0A04020102020204" pitchFamily="34" charset="0"/>
              </a:rPr>
              <a:t>CAT</a:t>
            </a:r>
            <a:r>
              <a:rPr lang="en-GB" sz="2000" kern="0" spc="-150" baseline="30000" dirty="0">
                <a:solidFill>
                  <a:prstClr val="black"/>
                </a:solidFill>
                <a:latin typeface="Arial Black" panose="020B0A04020102020204" pitchFamily="34" charset="0"/>
              </a:rPr>
              <a:t>®</a:t>
            </a:r>
            <a:r>
              <a:rPr lang="en-GB" sz="2000" kern="0" spc="-150" dirty="0">
                <a:solidFill>
                  <a:prstClr val="black"/>
                </a:solidFill>
                <a:latin typeface="Arial Black" panose="020B0A04020102020204" pitchFamily="34" charset="0"/>
              </a:rPr>
              <a:t> SERVICE REPLACEMENT ENGINES</a:t>
            </a:r>
            <a:endParaRPr kumimoji="0" lang="en-GB" sz="2000" u="none" strike="noStrike" kern="0" cap="none" spc="-150" normalizeH="0" baseline="0" noProof="0" dirty="0">
              <a:ln>
                <a:noFill/>
              </a:ln>
              <a:solidFill>
                <a:prstClr val="black"/>
              </a:solidFill>
              <a:effectLst/>
              <a:uLnTx/>
              <a:uFillTx/>
              <a:latin typeface="Arial Black" panose="020B0A04020102020204" pitchFamily="34" charset="0"/>
            </a:endParaRPr>
          </a:p>
        </p:txBody>
      </p:sp>
      <p:sp>
        <p:nvSpPr>
          <p:cNvPr id="22" name="Rectangle 21">
            <a:extLst>
              <a:ext uri="{FF2B5EF4-FFF2-40B4-BE49-F238E27FC236}">
                <a16:creationId xmlns:a16="http://schemas.microsoft.com/office/drawing/2014/main" id="{65BB6B41-EFC7-E05F-CBFF-820521E7D3F4}"/>
              </a:ext>
            </a:extLst>
          </p:cNvPr>
          <p:cNvSpPr/>
          <p:nvPr/>
        </p:nvSpPr>
        <p:spPr>
          <a:xfrm>
            <a:off x="233463" y="1510320"/>
            <a:ext cx="7104497" cy="957170"/>
          </a:xfrm>
          <a:prstGeom prst="rect">
            <a:avLst/>
          </a:prstGeom>
          <a:noFill/>
          <a:ln w="12700" cap="flat" cmpd="sng" algn="ctr">
            <a:noFill/>
            <a:prstDash val="solid"/>
            <a:miter lim="800000"/>
          </a:ln>
          <a:effectLst/>
        </p:spPr>
        <p:txBody>
          <a:bodyPr rtlCol="0" anchor="ctr"/>
          <a:lstStyle/>
          <a:p>
            <a:pPr>
              <a:lnSpc>
                <a:spcPts val="4260"/>
              </a:lnSpc>
              <a:defRPr/>
            </a:pPr>
            <a:r>
              <a:rPr lang="en-GB" sz="4800" kern="0" spc="-150" dirty="0">
                <a:solidFill>
                  <a:prstClr val="black"/>
                </a:solidFill>
                <a:latin typeface="Arial Black" panose="020B0A04020102020204" pitchFamily="34" charset="0"/>
              </a:rPr>
              <a:t>WHAT ARE THEY?</a:t>
            </a:r>
            <a:endParaRPr kumimoji="0" lang="en-GB" sz="4800" u="none" strike="noStrike" kern="0" cap="none" spc="-15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2096404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E2DA-3D2A-F114-30D5-0ADC0747C667}"/>
              </a:ext>
            </a:extLst>
          </p:cNvPr>
          <p:cNvSpPr>
            <a:spLocks noGrp="1"/>
          </p:cNvSpPr>
          <p:nvPr>
            <p:ph type="title"/>
          </p:nvPr>
        </p:nvSpPr>
        <p:spPr/>
        <p:txBody>
          <a:bodyPr/>
          <a:lstStyle/>
          <a:p>
            <a:r>
              <a:rPr lang="en-US" dirty="0"/>
              <a:t>Searching for Repair Options </a:t>
            </a:r>
          </a:p>
        </p:txBody>
      </p:sp>
      <p:sp>
        <p:nvSpPr>
          <p:cNvPr id="3" name="Picture Placeholder 2">
            <a:extLst>
              <a:ext uri="{FF2B5EF4-FFF2-40B4-BE49-F238E27FC236}">
                <a16:creationId xmlns:a16="http://schemas.microsoft.com/office/drawing/2014/main" id="{17BD1FF7-FA5F-566D-121C-236448FE2376}"/>
              </a:ext>
            </a:extLst>
          </p:cNvPr>
          <p:cNvSpPr>
            <a:spLocks noGrp="1"/>
          </p:cNvSpPr>
          <p:nvPr>
            <p:ph type="pic" sz="quarter" idx="12"/>
          </p:nvPr>
        </p:nvSpPr>
        <p:spPr/>
        <p:txBody>
          <a:bodyPr/>
          <a:lstStyle/>
          <a:p>
            <a:endParaRPr lang="en-US"/>
          </a:p>
        </p:txBody>
      </p:sp>
      <p:sp>
        <p:nvSpPr>
          <p:cNvPr id="4" name="Subtitle 3">
            <a:extLst>
              <a:ext uri="{FF2B5EF4-FFF2-40B4-BE49-F238E27FC236}">
                <a16:creationId xmlns:a16="http://schemas.microsoft.com/office/drawing/2014/main" id="{FF999933-E7D6-CE18-BEFB-33771888F9E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8429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z4KldH_QHwFm0aIOvClf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tnlrP5MSUyqqAntswA1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p5a8hTcR1.YAgE2VDRW_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t Large Engines External Template 2023">
  <a:themeElements>
    <a:clrScheme name="Cat Presentation">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fontScheme name="Cat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9" id="{4FA555D3-DBC5-4A29-8066-E711D6DE8DCC}" vid="{BF3A7CDB-D17D-4CFC-87CC-0CB3CB394997}"/>
    </a:ext>
  </a:extLst>
</a:theme>
</file>

<file path=ppt/theme/theme2.xml><?xml version="1.0" encoding="utf-8"?>
<a:theme xmlns:a="http://schemas.openxmlformats.org/drawingml/2006/main" name="1_Custom Design">
  <a:themeElements>
    <a:clrScheme name="EPMOG Theme">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fontScheme name="Custom 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Cat Presentation">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fontScheme name="Cat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erpillar External IPSD Template 2022  -  Read-Only" id="{E68DDEF6-C28D-4CCD-84FB-806886CC35C4}" vid="{211E6E9C-8B6E-488F-BDE6-6E24BF47A8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t Presentation">
    <a:dk1>
      <a:srgbClr val="000000"/>
    </a:dk1>
    <a:lt1>
      <a:srgbClr val="FFFFFF"/>
    </a:lt1>
    <a:dk2>
      <a:srgbClr val="000000"/>
    </a:dk2>
    <a:lt2>
      <a:srgbClr val="808080"/>
    </a:lt2>
    <a:accent1>
      <a:srgbClr val="FFCD11"/>
    </a:accent1>
    <a:accent2>
      <a:srgbClr val="B2B2B2"/>
    </a:accent2>
    <a:accent3>
      <a:srgbClr val="FFFFFF"/>
    </a:accent3>
    <a:accent4>
      <a:srgbClr val="000000"/>
    </a:accent4>
    <a:accent5>
      <a:srgbClr val="FFE3AA"/>
    </a:accent5>
    <a:accent6>
      <a:srgbClr val="A1A1A1"/>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59D057C9B46B43B5C3AA1F357E9895" ma:contentTypeVersion="18" ma:contentTypeDescription="Create a new document." ma:contentTypeScope="" ma:versionID="6e06aa3756e3458a8b095fa01ded15fd">
  <xsd:schema xmlns:xsd="http://www.w3.org/2001/XMLSchema" xmlns:xs="http://www.w3.org/2001/XMLSchema" xmlns:p="http://schemas.microsoft.com/office/2006/metadata/properties" xmlns:ns3="d9be4263-7d01-4cce-86b8-2c1eb9e39d19" xmlns:ns4="83a09691-d17b-47b0-a2c9-e826b8839e0c" targetNamespace="http://schemas.microsoft.com/office/2006/metadata/properties" ma:root="true" ma:fieldsID="691480a812bdfac43c744ce3280a9905" ns3:_="" ns4:_="">
    <xsd:import namespace="d9be4263-7d01-4cce-86b8-2c1eb9e39d19"/>
    <xsd:import namespace="83a09691-d17b-47b0-a2c9-e826b8839e0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e4263-7d01-4cce-86b8-2c1eb9e39d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a09691-d17b-47b0-a2c9-e826b8839e0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9be4263-7d01-4cce-86b8-2c1eb9e39d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03C02-45D6-4E5F-B6EA-8F4AB8316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e4263-7d01-4cce-86b8-2c1eb9e39d19"/>
    <ds:schemaRef ds:uri="83a09691-d17b-47b0-a2c9-e826b8839e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993B29-B10A-4A0F-BB66-0BEC1BFE1AA0}">
  <ds:schemaRefs>
    <ds:schemaRef ds:uri="http://purl.org/dc/terms/"/>
    <ds:schemaRef ds:uri="http://schemas.microsoft.com/office/2006/documentManagement/types"/>
    <ds:schemaRef ds:uri="83a09691-d17b-47b0-a2c9-e826b8839e0c"/>
    <ds:schemaRef ds:uri="http://schemas.openxmlformats.org/package/2006/metadata/core-properties"/>
    <ds:schemaRef ds:uri="http://purl.org/dc/elements/1.1/"/>
    <ds:schemaRef ds:uri="http://schemas.microsoft.com/office/infopath/2007/PartnerControls"/>
    <ds:schemaRef ds:uri="d9be4263-7d01-4cce-86b8-2c1eb9e39d19"/>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1CF84F2-FCC9-4ACB-97C0-E039C39F1A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64198</TotalTime>
  <Words>1739</Words>
  <Application>Microsoft Office PowerPoint</Application>
  <PresentationFormat>Widescreen</PresentationFormat>
  <Paragraphs>185</Paragraphs>
  <Slides>28</Slides>
  <Notes>6</Notes>
  <HiddenSlides>2</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3" baseType="lpstr">
      <vt:lpstr>MS PGothic</vt:lpstr>
      <vt:lpstr>Arial</vt:lpstr>
      <vt:lpstr>Arial Black</vt:lpstr>
      <vt:lpstr>Arial Narrow</vt:lpstr>
      <vt:lpstr>Calibri</vt:lpstr>
      <vt:lpstr>Times New Roman</vt:lpstr>
      <vt:lpstr>Univers</vt:lpstr>
      <vt:lpstr>Univers Condensed</vt:lpstr>
      <vt:lpstr>Univers LT CYR 57 Cn</vt:lpstr>
      <vt:lpstr>Univers LT Std 47 Cn Lt</vt:lpstr>
      <vt:lpstr>Wingdings</vt:lpstr>
      <vt:lpstr>Cat Large Engines External Template 2023</vt:lpstr>
      <vt:lpstr>1_Custom Design</vt:lpstr>
      <vt:lpstr>2_Office Theme</vt:lpstr>
      <vt:lpstr>think-cell Slide</vt:lpstr>
      <vt:lpstr>SRE – Service Replacement engines Steve Moreira </vt:lpstr>
      <vt:lpstr>Points for Discussion </vt:lpstr>
      <vt:lpstr>Engine Repair Options – Complete / Long Block / Short Block </vt:lpstr>
      <vt:lpstr>Repair Options – C7.1 and Below </vt:lpstr>
      <vt:lpstr>Short Block, vs. Long Block, vs Complete Engines </vt:lpstr>
      <vt:lpstr>Repair Options – C7.1 and Below </vt:lpstr>
      <vt:lpstr>PowerPoint Presentation</vt:lpstr>
      <vt:lpstr>Repair Options – C7.1 and Below </vt:lpstr>
      <vt:lpstr>Searching for Repair Options </vt:lpstr>
      <vt:lpstr>SRE – Replacement Engine Identification Tool</vt:lpstr>
      <vt:lpstr>SIS 2.0</vt:lpstr>
      <vt:lpstr>SIS 2.0 – External Links</vt:lpstr>
      <vt:lpstr>Link – https://indxref2reman.cat.com/IPSDToRemanXRef/</vt:lpstr>
      <vt:lpstr>Response with Match</vt:lpstr>
      <vt:lpstr>PowerPoint Presentation</vt:lpstr>
      <vt:lpstr>PCC</vt:lpstr>
      <vt:lpstr>PowerPoint Presentation</vt:lpstr>
      <vt:lpstr>Improving the ordering process with eCommerce</vt:lpstr>
      <vt:lpstr>PowerPoint Presentation</vt:lpstr>
      <vt:lpstr>QR Code / Engine Registration</vt:lpstr>
      <vt:lpstr>Industrial QR Codes</vt:lpstr>
      <vt:lpstr>Industrial QR Codes</vt:lpstr>
      <vt:lpstr>DPC</vt:lpstr>
      <vt:lpstr>DPC – Online Training Platform</vt:lpstr>
      <vt:lpstr>DPC – Foundational ISD Technician  </vt:lpstr>
      <vt:lpstr>DPC – Advanced ISD Technician  </vt:lpstr>
      <vt:lpstr>DPC – ISD Aftermarket Workforce</vt:lpstr>
      <vt:lpstr>PowerPoint Presentation</vt:lpstr>
    </vt:vector>
  </TitlesOfParts>
  <Company>Caterpillar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OEM aftermarket support</dc:title>
  <dc:creator>Steve Moreira</dc:creator>
  <cp:lastModifiedBy>Gelinas, Rhonda</cp:lastModifiedBy>
  <cp:revision>940</cp:revision>
  <dcterms:created xsi:type="dcterms:W3CDTF">2023-10-05T13:48:17Z</dcterms:created>
  <dcterms:modified xsi:type="dcterms:W3CDTF">2024-04-10T03:39:36Z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5e2db6-eecf-4aa2-8fc3-174bf94bce19_Enabled">
    <vt:lpwstr>true</vt:lpwstr>
  </property>
  <property fmtid="{D5CDD505-2E9C-101B-9397-08002B2CF9AE}" pid="3" name="MSIP_Label_fb5e2db6-eecf-4aa2-8fc3-174bf94bce19_SetDate">
    <vt:lpwstr>2023-12-13T21:51:05Z</vt:lpwstr>
  </property>
  <property fmtid="{D5CDD505-2E9C-101B-9397-08002B2CF9AE}" pid="4" name="MSIP_Label_fb5e2db6-eecf-4aa2-8fc3-174bf94bce19_Method">
    <vt:lpwstr>Standard</vt:lpwstr>
  </property>
  <property fmtid="{D5CDD505-2E9C-101B-9397-08002B2CF9AE}" pid="5" name="MSIP_Label_fb5e2db6-eecf-4aa2-8fc3-174bf94bce19_Name">
    <vt:lpwstr>fb5e2db6-eecf-4aa2-8fc3-174bf94bce19</vt:lpwstr>
  </property>
  <property fmtid="{D5CDD505-2E9C-101B-9397-08002B2CF9AE}" pid="6" name="MSIP_Label_fb5e2db6-eecf-4aa2-8fc3-174bf94bce19_SiteId">
    <vt:lpwstr>ceb177bf-013b-49ab-8a9c-4abce32afc1e</vt:lpwstr>
  </property>
  <property fmtid="{D5CDD505-2E9C-101B-9397-08002B2CF9AE}" pid="7" name="MSIP_Label_fb5e2db6-eecf-4aa2-8fc3-174bf94bce19_ActionId">
    <vt:lpwstr>fc38bd8d-1ab4-42d7-a7a8-8afb9b801a02</vt:lpwstr>
  </property>
  <property fmtid="{D5CDD505-2E9C-101B-9397-08002B2CF9AE}" pid="8" name="MSIP_Label_fb5e2db6-eecf-4aa2-8fc3-174bf94bce19_ContentBits">
    <vt:lpwstr>2</vt:lpwstr>
  </property>
  <property fmtid="{D5CDD505-2E9C-101B-9397-08002B2CF9AE}" pid="9" name="ContentTypeId">
    <vt:lpwstr>0x0101007459D057C9B46B43B5C3AA1F357E9895</vt:lpwstr>
  </property>
</Properties>
</file>