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7"/>
  </p:notesMasterIdLst>
  <p:sldIdLst>
    <p:sldId id="258" r:id="rId6"/>
    <p:sldId id="32979" r:id="rId7"/>
    <p:sldId id="32980" r:id="rId8"/>
    <p:sldId id="334" r:id="rId9"/>
    <p:sldId id="261" r:id="rId10"/>
    <p:sldId id="32981" r:id="rId11"/>
    <p:sldId id="10054" r:id="rId12"/>
    <p:sldId id="2088197450" r:id="rId13"/>
    <p:sldId id="2147468636" r:id="rId14"/>
    <p:sldId id="2088197447"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snapToGrid="0">
      <p:cViewPr varScale="1">
        <p:scale>
          <a:sx n="18" d="100"/>
          <a:sy n="18" d="100"/>
        </p:scale>
        <p:origin x="1924" y="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2AFD0-7FA7-4E6F-8E6D-F56B6DE76204}"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712E6-F097-418C-ABAD-3B14A464230B}" type="slidenum">
              <a:rPr lang="en-US" smtClean="0"/>
              <a:t>‹#›</a:t>
            </a:fld>
            <a:endParaRPr lang="en-US"/>
          </a:p>
        </p:txBody>
      </p:sp>
    </p:spTree>
    <p:extLst>
      <p:ext uri="{BB962C8B-B14F-4D97-AF65-F5344CB8AC3E}">
        <p14:creationId xmlns:p14="http://schemas.microsoft.com/office/powerpoint/2010/main" val="10771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3712E6-F097-418C-ABAD-3B14A464230B}" type="slidenum">
              <a:rPr lang="en-US" smtClean="0"/>
              <a:t>1</a:t>
            </a:fld>
            <a:endParaRPr lang="en-US"/>
          </a:p>
        </p:txBody>
      </p:sp>
    </p:spTree>
    <p:extLst>
      <p:ext uri="{BB962C8B-B14F-4D97-AF65-F5344CB8AC3E}">
        <p14:creationId xmlns:p14="http://schemas.microsoft.com/office/powerpoint/2010/main" val="348494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B3CB09-430C-47D6-A19D-C23C7E5BDE4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05751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DC4F-712E-43D9-B97F-4DD021EE1343}" type="slidenum">
              <a:rPr lang="en-US" smtClean="0"/>
              <a:t>6</a:t>
            </a:fld>
            <a:endParaRPr lang="en-US"/>
          </a:p>
        </p:txBody>
      </p:sp>
    </p:spTree>
    <p:extLst>
      <p:ext uri="{BB962C8B-B14F-4D97-AF65-F5344CB8AC3E}">
        <p14:creationId xmlns:p14="http://schemas.microsoft.com/office/powerpoint/2010/main" val="289252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60187E-D9E7-4DAF-82A5-4C5DE9512F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B41DDA1-4460-4C54-AC28-0B5672CCA5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Cat Card is a card that:</a:t>
            </a:r>
          </a:p>
          <a:p>
            <a:pPr>
              <a:spcBef>
                <a:spcPct val="0"/>
              </a:spcBef>
            </a:pPr>
            <a:endParaRPr lang="en-US" altLang="en-US"/>
          </a:p>
          <a:p>
            <a:pPr>
              <a:lnSpc>
                <a:spcPct val="90000"/>
              </a:lnSpc>
              <a:spcBef>
                <a:spcPct val="0"/>
              </a:spcBef>
            </a:pPr>
            <a:r>
              <a:rPr lang="en-US" altLang="en-US"/>
              <a:t>*Provides an unsecured line of credit for Cat customers </a:t>
            </a:r>
          </a:p>
          <a:p>
            <a:pPr>
              <a:lnSpc>
                <a:spcPct val="90000"/>
              </a:lnSpc>
              <a:spcBef>
                <a:spcPct val="0"/>
              </a:spcBef>
            </a:pPr>
            <a:endParaRPr lang="en-US" altLang="en-US"/>
          </a:p>
          <a:p>
            <a:pPr>
              <a:lnSpc>
                <a:spcPct val="90000"/>
              </a:lnSpc>
              <a:spcBef>
                <a:spcPct val="0"/>
              </a:spcBef>
            </a:pPr>
            <a:r>
              <a:rPr lang="en-US" altLang="en-US"/>
              <a:t>*Is accepted at all US and Canada Caterpillar dealers and Cat Rental Stores – no collateral or lien required, so the application process is simple with a quick turnaround</a:t>
            </a:r>
          </a:p>
          <a:p>
            <a:pPr>
              <a:lnSpc>
                <a:spcPct val="90000"/>
              </a:lnSpc>
              <a:spcBef>
                <a:spcPct val="0"/>
              </a:spcBef>
            </a:pPr>
            <a:endParaRPr lang="en-US" altLang="en-US"/>
          </a:p>
          <a:p>
            <a:pPr eaLnBrk="0" hangingPunct="0">
              <a:lnSpc>
                <a:spcPct val="90000"/>
              </a:lnSpc>
            </a:pPr>
            <a:r>
              <a:rPr lang="en-US" altLang="en-US"/>
              <a:t>*The Cat Card is a national Program.  One statement, one payment per month for all charges including those from multiple dealers.  Can also set up sub-accounts with credit allocation to manage charges. Customers may choose either statement or invoice billing. </a:t>
            </a:r>
          </a:p>
          <a:p>
            <a:pPr>
              <a:lnSpc>
                <a:spcPct val="90000"/>
              </a:lnSpc>
              <a:spcBef>
                <a:spcPct val="0"/>
              </a:spcBef>
            </a:pPr>
            <a:endParaRPr lang="en-US" altLang="en-US">
              <a:latin typeface="Arial Narrow" panose="020B0606020202030204" pitchFamily="34" charset="0"/>
              <a:ea typeface="ＭＳ Ｐゴシック" panose="020B0600070205080204" pitchFamily="34" charset="-128"/>
            </a:endParaRPr>
          </a:p>
          <a:p>
            <a:pPr>
              <a:lnSpc>
                <a:spcPct val="90000"/>
              </a:lnSpc>
              <a:spcBef>
                <a:spcPct val="0"/>
              </a:spcBef>
            </a:pPr>
            <a:r>
              <a:rPr lang="en-US" altLang="en-US">
                <a:latin typeface="Arial Narrow" panose="020B0606020202030204" pitchFamily="34" charset="0"/>
                <a:ea typeface="ＭＳ Ｐゴシック" panose="020B0600070205080204" pitchFamily="34" charset="-128"/>
              </a:rPr>
              <a:t>*Gives Customers access to 0% programs and other special financing options – now and in the future!</a:t>
            </a:r>
          </a:p>
          <a:p>
            <a:pPr>
              <a:lnSpc>
                <a:spcPct val="90000"/>
              </a:lnSpc>
              <a:spcBef>
                <a:spcPct val="0"/>
              </a:spcBef>
              <a:buFontTx/>
              <a:buChar char="•"/>
            </a:pPr>
            <a:endParaRPr lang="en-US" altLang="en-US">
              <a:latin typeface="Arial Narrow" panose="020B0606020202030204" pitchFamily="34" charset="0"/>
              <a:ea typeface="ＭＳ Ｐゴシック" panose="020B0600070205080204" pitchFamily="34" charset="-128"/>
            </a:endParaRPr>
          </a:p>
          <a:p>
            <a:pPr>
              <a:spcBef>
                <a:spcPct val="0"/>
              </a:spcBef>
            </a:pPr>
            <a:r>
              <a:rPr lang="en-US" altLang="en-US">
                <a:ea typeface="ＭＳ Ｐゴシック" panose="020B0600070205080204" pitchFamily="34" charset="-128"/>
                <a:cs typeface="Calibri" panose="020F0502020204030204" pitchFamily="34" charset="0"/>
              </a:rPr>
              <a:t>*Almost anything sold by Cat Dealers and Cat Rental Stores can be charged to the customer’s Cat Card. It’s not accepted for new Cat construction equipment, but Cat Financial is always ready to handle customer’s machine financing needs</a:t>
            </a:r>
          </a:p>
          <a:p>
            <a:pPr>
              <a:lnSpc>
                <a:spcPct val="90000"/>
              </a:lnSpc>
              <a:spcBef>
                <a:spcPct val="0"/>
              </a:spcBef>
            </a:pPr>
            <a:endParaRPr lang="en-US" altLang="en-US">
              <a:latin typeface="Arial Narrow" panose="020B0606020202030204" pitchFamily="34" charset="0"/>
              <a:ea typeface="ＭＳ Ｐゴシック" panose="020B0600070205080204" pitchFamily="34" charset="-128"/>
            </a:endParaRPr>
          </a:p>
          <a:p>
            <a:pPr>
              <a:lnSpc>
                <a:spcPct val="90000"/>
              </a:lnSpc>
              <a:spcBef>
                <a:spcPct val="0"/>
              </a:spcBef>
            </a:pPr>
            <a:r>
              <a:rPr lang="en-US" altLang="en-US">
                <a:latin typeface="Arial Narrow" panose="020B0606020202030204" pitchFamily="34" charset="0"/>
                <a:ea typeface="ＭＳ Ｐゴシック" panose="020B0600070205080204" pitchFamily="34" charset="-128"/>
              </a:rPr>
              <a:t>*Finally, Cat Card is m</a:t>
            </a:r>
            <a:r>
              <a:rPr lang="en-US" altLang="en-US"/>
              <a:t>anaged by a dedicated Cat Financial team.</a:t>
            </a:r>
            <a:endParaRPr lang="en-US" altLang="en-US">
              <a:latin typeface="Arial Narrow" panose="020B0606020202030204" pitchFamily="34"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FF825706-6275-4593-9370-FE62C8B77C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A0519DD-5AD0-46F9-877D-7F922A0F67B3}" type="slidenum">
              <a:rPr lang="en-US" altLang="en-US" sz="1200"/>
              <a:pPr/>
              <a:t>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emf"/><Relationship Id="rId4" Type="http://schemas.microsoft.com/office/2007/relationships/hdphoto" Target="../media/hdphoto3.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emf"/><Relationship Id="rId4" Type="http://schemas.microsoft.com/office/2007/relationships/hdphoto" Target="../media/hdphoto4.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2.emf"/><Relationship Id="rId4" Type="http://schemas.openxmlformats.org/officeDocument/2006/relationships/oleObject" Target="../embeddings/oleObject1.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61F539-9C90-43A0-A40B-93418340A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65A923-786D-4093-B8E1-D28DFE05F0E3}"/>
              </a:ext>
            </a:extLst>
          </p:cNvPr>
          <p:cNvSpPr>
            <a:spLocks noGrp="1"/>
          </p:cNvSpPr>
          <p:nvPr userDrawn="1">
            <p:ph type="ctrTitle" hasCustomPrompt="1"/>
          </p:nvPr>
        </p:nvSpPr>
        <p:spPr>
          <a:xfrm>
            <a:off x="14956" y="415368"/>
            <a:ext cx="6296958" cy="1775292"/>
          </a:xfrm>
          <a:noFill/>
          <a:ln>
            <a:noFill/>
          </a:ln>
        </p:spPr>
        <p:txBody>
          <a:bodyPr anchor="ctr" anchorCtr="0">
            <a:normAutofit/>
          </a:bodyPr>
          <a:lstStyle>
            <a:lvl1pPr algn="l">
              <a:defRPr sz="5400" cap="all" baseline="0">
                <a:solidFill>
                  <a:schemeClr val="tx1"/>
                </a:solidFill>
              </a:defRPr>
            </a:lvl1pPr>
          </a:lstStyle>
          <a:p>
            <a:r>
              <a:rPr lang="en-US" dirty="0"/>
              <a:t>DOUBLE TAP/CLICK TO ADD TITLE</a:t>
            </a:r>
            <a:endParaRPr lang="en-GB" dirty="0"/>
          </a:p>
        </p:txBody>
      </p:sp>
      <p:sp>
        <p:nvSpPr>
          <p:cNvPr id="3" name="Subtitle 2">
            <a:extLst>
              <a:ext uri="{FF2B5EF4-FFF2-40B4-BE49-F238E27FC236}">
                <a16:creationId xmlns:a16="http://schemas.microsoft.com/office/drawing/2014/main" id="{A68B195F-5DFF-4A56-B4E4-00135C554E91}"/>
              </a:ext>
            </a:extLst>
          </p:cNvPr>
          <p:cNvSpPr>
            <a:spLocks noGrp="1"/>
          </p:cNvSpPr>
          <p:nvPr userDrawn="1">
            <p:ph type="subTitle" idx="1" hasCustomPrompt="1"/>
          </p:nvPr>
        </p:nvSpPr>
        <p:spPr>
          <a:xfrm>
            <a:off x="254686" y="2606028"/>
            <a:ext cx="6032140" cy="750549"/>
          </a:xfrm>
          <a:noFill/>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
        <p:nvSpPr>
          <p:cNvPr id="18" name="Rectangle 6">
            <a:extLst>
              <a:ext uri="{FF2B5EF4-FFF2-40B4-BE49-F238E27FC236}">
                <a16:creationId xmlns:a16="http://schemas.microsoft.com/office/drawing/2014/main" id="{BD023AB3-0C42-40E9-B9ED-B851CF1167CE}"/>
              </a:ext>
            </a:extLst>
          </p:cNvPr>
          <p:cNvSpPr>
            <a:spLocks noChangeArrowheads="1"/>
          </p:cNvSpPr>
          <p:nvPr userDrawn="1"/>
        </p:nvSpPr>
        <p:spPr bwMode="auto">
          <a:xfrm>
            <a:off x="4297109" y="6353065"/>
            <a:ext cx="3790604" cy="297118"/>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bg1"/>
                </a:solidFill>
                <a:latin typeface="Arial Narrow" panose="020B0606020202030204" pitchFamily="34" charset="0"/>
                <a:ea typeface="+mn-ea"/>
                <a:cs typeface="+mn-cs"/>
              </a:rPr>
              <a:t>© </a:t>
            </a: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6" name="TextBox 5">
            <a:extLst>
              <a:ext uri="{FF2B5EF4-FFF2-40B4-BE49-F238E27FC236}">
                <a16:creationId xmlns:a16="http://schemas.microsoft.com/office/drawing/2014/main" id="{74EEDD2E-FEA2-4D98-835E-2734CC52316A}"/>
              </a:ext>
            </a:extLst>
          </p:cNvPr>
          <p:cNvSpPr txBox="1"/>
          <p:nvPr userDrawn="1"/>
        </p:nvSpPr>
        <p:spPr>
          <a:xfrm>
            <a:off x="323528" y="5682640"/>
            <a:ext cx="3254829" cy="369332"/>
          </a:xfrm>
          <a:prstGeom prst="rect">
            <a:avLst/>
          </a:prstGeom>
          <a:noFill/>
        </p:spPr>
        <p:txBody>
          <a:bodyPr wrap="square" rtlCol="0">
            <a:spAutoFit/>
          </a:bodyPr>
          <a:lstStyle/>
          <a:p>
            <a:r>
              <a:rPr lang="en-GB" dirty="0">
                <a:solidFill>
                  <a:schemeClr val="bg1"/>
                </a:solidFill>
              </a:rPr>
              <a:t>Industrial Power Systems Division</a:t>
            </a:r>
          </a:p>
        </p:txBody>
      </p:sp>
      <p:pic>
        <p:nvPicPr>
          <p:cNvPr id="13" name="Picture 12">
            <a:extLst>
              <a:ext uri="{FF2B5EF4-FFF2-40B4-BE49-F238E27FC236}">
                <a16:creationId xmlns:a16="http://schemas.microsoft.com/office/drawing/2014/main" id="{03A5E892-9014-4006-8A42-B60F2478D5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4079" y="6448311"/>
            <a:ext cx="1553765" cy="239970"/>
          </a:xfrm>
          <a:prstGeom prst="rect">
            <a:avLst/>
          </a:prstGeom>
        </p:spPr>
      </p:pic>
      <p:sp>
        <p:nvSpPr>
          <p:cNvPr id="10" name="TextBox 4">
            <a:extLst>
              <a:ext uri="{FF2B5EF4-FFF2-40B4-BE49-F238E27FC236}">
                <a16:creationId xmlns:a16="http://schemas.microsoft.com/office/drawing/2014/main" id="{48A2F44E-7040-4312-991F-40E3D69A5EBF}"/>
              </a:ext>
            </a:extLst>
          </p:cNvPr>
          <p:cNvSpPr txBox="1"/>
          <p:nvPr userDrawn="1"/>
        </p:nvSpPr>
        <p:spPr>
          <a:xfrm>
            <a:off x="158212" y="6126963"/>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56621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0024-6D6E-49B7-9BDC-1203FE0D0B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Vertical Text Placeholder 2">
            <a:extLst>
              <a:ext uri="{FF2B5EF4-FFF2-40B4-BE49-F238E27FC236}">
                <a16:creationId xmlns:a16="http://schemas.microsoft.com/office/drawing/2014/main" id="{29CC8E5E-576B-4EEB-B7E7-2DBB1CC79C75}"/>
              </a:ext>
            </a:extLst>
          </p:cNvPr>
          <p:cNvSpPr>
            <a:spLocks noGrp="1"/>
          </p:cNvSpPr>
          <p:nvPr>
            <p:ph type="body" orient="vert" idx="1" hasCustomPrompt="1"/>
          </p:nvPr>
        </p:nvSpPr>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766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7DD009-539F-4581-9CDB-08135F71CD52}"/>
              </a:ext>
            </a:extLst>
          </p:cNvPr>
          <p:cNvSpPr>
            <a:spLocks noGrp="1"/>
          </p:cNvSpPr>
          <p:nvPr>
            <p:ph type="body" orient="vert" idx="1" hasCustomPrompt="1"/>
          </p:nvPr>
        </p:nvSpPr>
        <p:spPr>
          <a:xfrm>
            <a:off x="266700" y="270001"/>
            <a:ext cx="11025301" cy="5541837"/>
          </a:xfrm>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7C303D7-783B-4F3A-8449-640A72B6EB43}"/>
              </a:ext>
            </a:extLst>
          </p:cNvPr>
          <p:cNvSpPr>
            <a:spLocks noGrp="1"/>
          </p:cNvSpPr>
          <p:nvPr>
            <p:ph type="title"/>
          </p:nvPr>
        </p:nvSpPr>
        <p:spPr>
          <a:xfrm rot="5400000">
            <a:off x="8971082" y="2590922"/>
            <a:ext cx="5811838" cy="630000"/>
          </a:xfrm>
        </p:spPr>
        <p:txBody>
          <a:bodyPr lIns="288000"/>
          <a:lstStyle/>
          <a:p>
            <a:r>
              <a:rPr lang="en-US"/>
              <a:t>Click to edit Master title style</a:t>
            </a:r>
            <a:endParaRPr lang="en-GB" dirty="0"/>
          </a:p>
        </p:txBody>
      </p:sp>
    </p:spTree>
    <p:extLst>
      <p:ext uri="{BB962C8B-B14F-4D97-AF65-F5344CB8AC3E}">
        <p14:creationId xmlns:p14="http://schemas.microsoft.com/office/powerpoint/2010/main" val="425896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2EE6C0-DF68-4203-9B65-C0C2732E63BE}"/>
              </a:ext>
            </a:extLst>
          </p:cNvPr>
          <p:cNvSpPr/>
          <p:nvPr userDrawn="1"/>
        </p:nvSpPr>
        <p:spPr>
          <a:xfrm>
            <a:off x="0" y="0"/>
            <a:ext cx="12192000" cy="6858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423107F4-A6B5-4BCA-9144-95762964B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051" y="3111624"/>
            <a:ext cx="3645594" cy="571352"/>
          </a:xfrm>
          <a:prstGeom prst="rect">
            <a:avLst/>
          </a:prstGeom>
        </p:spPr>
      </p:pic>
      <p:sp>
        <p:nvSpPr>
          <p:cNvPr id="9" name="Rectangle 6">
            <a:extLst>
              <a:ext uri="{FF2B5EF4-FFF2-40B4-BE49-F238E27FC236}">
                <a16:creationId xmlns:a16="http://schemas.microsoft.com/office/drawing/2014/main" id="{AF6D8302-900D-4843-922D-D2C262D7E63E}"/>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8" name="TextBox 7">
            <a:extLst>
              <a:ext uri="{FF2B5EF4-FFF2-40B4-BE49-F238E27FC236}">
                <a16:creationId xmlns:a16="http://schemas.microsoft.com/office/drawing/2014/main" id="{32F4DB92-CFE6-49A9-B562-9786831413CE}"/>
              </a:ext>
            </a:extLst>
          </p:cNvPr>
          <p:cNvSpPr txBox="1"/>
          <p:nvPr userDrawn="1"/>
        </p:nvSpPr>
        <p:spPr>
          <a:xfrm>
            <a:off x="270000" y="5965447"/>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0" name="TextBox 4">
            <a:extLst>
              <a:ext uri="{FF2B5EF4-FFF2-40B4-BE49-F238E27FC236}">
                <a16:creationId xmlns:a16="http://schemas.microsoft.com/office/drawing/2014/main" id="{45162331-36F4-4604-AC75-DF10B56B818F}"/>
              </a:ext>
            </a:extLst>
          </p:cNvPr>
          <p:cNvSpPr txBox="1"/>
          <p:nvPr userDrawn="1"/>
        </p:nvSpPr>
        <p:spPr>
          <a:xfrm>
            <a:off x="270000" y="6227058"/>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8515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signed Slide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B3E8E0-291A-FC43-A1A1-5A922D77A9AF}"/>
              </a:ext>
            </a:extLst>
          </p:cNvPr>
          <p:cNvPicPr>
            <a:picLocks noChangeAspect="1"/>
          </p:cNvPicPr>
          <p:nvPr userDrawn="1"/>
        </p:nvPicPr>
        <p:blipFill>
          <a:blip r:embed="rId2"/>
          <a:stretch>
            <a:fillRect/>
          </a:stretch>
        </p:blipFill>
        <p:spPr>
          <a:xfrm>
            <a:off x="11290" y="842118"/>
            <a:ext cx="6985000" cy="5283200"/>
          </a:xfrm>
          <a:prstGeom prst="rect">
            <a:avLst/>
          </a:prstGeom>
        </p:spPr>
      </p:pic>
      <p:sp>
        <p:nvSpPr>
          <p:cNvPr id="2" name="Title 1">
            <a:extLst>
              <a:ext uri="{FF2B5EF4-FFF2-40B4-BE49-F238E27FC236}">
                <a16:creationId xmlns:a16="http://schemas.microsoft.com/office/drawing/2014/main" id="{EC7CAEF0-261D-4EBA-8085-CB18405856D9}"/>
              </a:ext>
            </a:extLst>
          </p:cNvPr>
          <p:cNvSpPr>
            <a:spLocks noGrp="1"/>
          </p:cNvSpPr>
          <p:nvPr userDrawn="1">
            <p:ph type="title" hasCustomPrompt="1"/>
          </p:nvPr>
        </p:nvSpPr>
        <p:spPr>
          <a:xfrm>
            <a:off x="6613008" y="1204012"/>
            <a:ext cx="5185698" cy="1167107"/>
          </a:xfrm>
        </p:spPr>
        <p:txBody>
          <a:bodyPr/>
          <a:lstStyle>
            <a:lvl1pPr algn="l">
              <a:lnSpc>
                <a:spcPct val="100000"/>
              </a:lnSpc>
              <a:defRPr sz="4500" b="0">
                <a:solidFill>
                  <a:schemeClr val="tx1"/>
                </a:solidFill>
              </a:defRPr>
            </a:lvl1pPr>
          </a:lstStyle>
          <a:p>
            <a:r>
              <a:rPr lang="en-US" dirty="0"/>
              <a:t>CLICK HERE TO ADD </a:t>
            </a:r>
            <a:br>
              <a:rPr lang="en-US" dirty="0"/>
            </a:br>
            <a:r>
              <a:rPr lang="en-US" dirty="0"/>
              <a:t>YOUR HEADLINE</a:t>
            </a:r>
          </a:p>
        </p:txBody>
      </p:sp>
      <p:sp>
        <p:nvSpPr>
          <p:cNvPr id="15" name="Text Placeholder 3">
            <a:extLst>
              <a:ext uri="{FF2B5EF4-FFF2-40B4-BE49-F238E27FC236}">
                <a16:creationId xmlns:a16="http://schemas.microsoft.com/office/drawing/2014/main" id="{19CA686C-F826-474D-995D-7B8FDDF12058}"/>
              </a:ext>
            </a:extLst>
          </p:cNvPr>
          <p:cNvSpPr>
            <a:spLocks noGrp="1"/>
          </p:cNvSpPr>
          <p:nvPr userDrawn="1">
            <p:ph type="body" sz="half" idx="2" hasCustomPrompt="1"/>
          </p:nvPr>
        </p:nvSpPr>
        <p:spPr>
          <a:xfrm>
            <a:off x="7395870" y="2922382"/>
            <a:ext cx="4184725" cy="414882"/>
          </a:xfrm>
        </p:spPr>
        <p:txBody>
          <a:bodyPr/>
          <a:lstStyle>
            <a:lvl1pPr marL="0" indent="0">
              <a:buFont typeface="Arial" panose="020B0604020202020204" pitchFamily="34" charset="0"/>
              <a:buNone/>
              <a:defRPr sz="1400">
                <a:solidFill>
                  <a:srgbClr val="44687C"/>
                </a:solidFill>
              </a:defRPr>
            </a:lvl1pPr>
            <a:lvl2pPr marL="608703" indent="0">
              <a:buNone/>
              <a:defRPr sz="1600"/>
            </a:lvl2pPr>
            <a:lvl3pPr marL="1217430" indent="0">
              <a:buNone/>
              <a:defRPr sz="1333"/>
            </a:lvl3pPr>
            <a:lvl4pPr marL="1826140" indent="0">
              <a:buNone/>
              <a:defRPr sz="1200"/>
            </a:lvl4pPr>
            <a:lvl5pPr marL="2434858" indent="0">
              <a:buNone/>
              <a:defRPr sz="1200"/>
            </a:lvl5pPr>
            <a:lvl6pPr marL="3043560" indent="0">
              <a:buNone/>
              <a:defRPr sz="1200"/>
            </a:lvl6pPr>
            <a:lvl7pPr marL="3652263" indent="0">
              <a:buNone/>
              <a:defRPr sz="1200"/>
            </a:lvl7pPr>
            <a:lvl8pPr marL="4260981" indent="0">
              <a:buNone/>
              <a:defRPr sz="1200"/>
            </a:lvl8pPr>
            <a:lvl9pPr marL="4869693" indent="0">
              <a:buNone/>
              <a:defRPr sz="1200"/>
            </a:lvl9pPr>
          </a:lstStyle>
          <a:p>
            <a:pPr lvl="0"/>
            <a:r>
              <a:rPr lang="en-US" dirty="0"/>
              <a:t>Example text line one</a:t>
            </a:r>
          </a:p>
        </p:txBody>
      </p:sp>
      <p:sp>
        <p:nvSpPr>
          <p:cNvPr id="21" name="Text Placeholder 3">
            <a:extLst>
              <a:ext uri="{FF2B5EF4-FFF2-40B4-BE49-F238E27FC236}">
                <a16:creationId xmlns:a16="http://schemas.microsoft.com/office/drawing/2014/main" id="{4A0F928C-C512-F149-81BB-4649F53CDF56}"/>
              </a:ext>
            </a:extLst>
          </p:cNvPr>
          <p:cNvSpPr>
            <a:spLocks noGrp="1"/>
          </p:cNvSpPr>
          <p:nvPr>
            <p:ph type="body" sz="half" idx="10" hasCustomPrompt="1"/>
          </p:nvPr>
        </p:nvSpPr>
        <p:spPr>
          <a:xfrm>
            <a:off x="7395870" y="3582139"/>
            <a:ext cx="4184725" cy="414882"/>
          </a:xfrm>
        </p:spPr>
        <p:txBody>
          <a:bodyPr/>
          <a:lstStyle>
            <a:lvl1pPr marL="0" indent="0">
              <a:buFont typeface="Arial" panose="020B0604020202020204" pitchFamily="34" charset="0"/>
              <a:buNone/>
              <a:defRPr sz="1400">
                <a:solidFill>
                  <a:srgbClr val="44687C"/>
                </a:solidFill>
              </a:defRPr>
            </a:lvl1pPr>
            <a:lvl2pPr marL="608703" indent="0">
              <a:buNone/>
              <a:defRPr sz="1600"/>
            </a:lvl2pPr>
            <a:lvl3pPr marL="1217430" indent="0">
              <a:buNone/>
              <a:defRPr sz="1333"/>
            </a:lvl3pPr>
            <a:lvl4pPr marL="1826140" indent="0">
              <a:buNone/>
              <a:defRPr sz="1200"/>
            </a:lvl4pPr>
            <a:lvl5pPr marL="2434858" indent="0">
              <a:buNone/>
              <a:defRPr sz="1200"/>
            </a:lvl5pPr>
            <a:lvl6pPr marL="3043560" indent="0">
              <a:buNone/>
              <a:defRPr sz="1200"/>
            </a:lvl6pPr>
            <a:lvl7pPr marL="3652263" indent="0">
              <a:buNone/>
              <a:defRPr sz="1200"/>
            </a:lvl7pPr>
            <a:lvl8pPr marL="4260981" indent="0">
              <a:buNone/>
              <a:defRPr sz="1200"/>
            </a:lvl8pPr>
            <a:lvl9pPr marL="4869693" indent="0">
              <a:buNone/>
              <a:defRPr sz="1200"/>
            </a:lvl9pPr>
          </a:lstStyle>
          <a:p>
            <a:pPr lvl="0"/>
            <a:r>
              <a:rPr lang="en-US" dirty="0"/>
              <a:t>Example text line two</a:t>
            </a:r>
          </a:p>
        </p:txBody>
      </p:sp>
      <p:sp>
        <p:nvSpPr>
          <p:cNvPr id="4" name="Oval 3">
            <a:extLst>
              <a:ext uri="{FF2B5EF4-FFF2-40B4-BE49-F238E27FC236}">
                <a16:creationId xmlns:a16="http://schemas.microsoft.com/office/drawing/2014/main" id="{3CB3C3F1-9BD6-D74D-BEAA-FBB899122FB6}"/>
              </a:ext>
            </a:extLst>
          </p:cNvPr>
          <p:cNvSpPr/>
          <p:nvPr userDrawn="1"/>
        </p:nvSpPr>
        <p:spPr>
          <a:xfrm>
            <a:off x="6727634" y="2882574"/>
            <a:ext cx="519602" cy="519602"/>
          </a:xfrm>
          <a:prstGeom prst="ellipse">
            <a:avLst/>
          </a:prstGeom>
          <a:noFill/>
          <a:ln>
            <a:solidFill>
              <a:srgbClr val="FFD11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BBF894BE-7ECE-F742-8861-5554502A1E9B}"/>
              </a:ext>
            </a:extLst>
          </p:cNvPr>
          <p:cNvSpPr/>
          <p:nvPr userDrawn="1"/>
        </p:nvSpPr>
        <p:spPr>
          <a:xfrm>
            <a:off x="6727634" y="3546438"/>
            <a:ext cx="519602" cy="519602"/>
          </a:xfrm>
          <a:prstGeom prst="ellipse">
            <a:avLst/>
          </a:prstGeom>
          <a:noFill/>
          <a:ln>
            <a:solidFill>
              <a:srgbClr val="FFD11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3987B616-B31C-8244-ACD0-1F3A0B6994D8}"/>
              </a:ext>
            </a:extLst>
          </p:cNvPr>
          <p:cNvSpPr/>
          <p:nvPr userDrawn="1"/>
        </p:nvSpPr>
        <p:spPr>
          <a:xfrm>
            <a:off x="6727634" y="4217770"/>
            <a:ext cx="519602" cy="519602"/>
          </a:xfrm>
          <a:prstGeom prst="ellipse">
            <a:avLst/>
          </a:prstGeom>
          <a:noFill/>
          <a:ln>
            <a:solidFill>
              <a:srgbClr val="FFD11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07654D62-AA25-494B-8F90-5CE664D5591E}"/>
              </a:ext>
            </a:extLst>
          </p:cNvPr>
          <p:cNvSpPr/>
          <p:nvPr userDrawn="1"/>
        </p:nvSpPr>
        <p:spPr>
          <a:xfrm>
            <a:off x="6727634" y="4876198"/>
            <a:ext cx="519602" cy="519602"/>
          </a:xfrm>
          <a:prstGeom prst="ellipse">
            <a:avLst/>
          </a:prstGeom>
          <a:noFill/>
          <a:ln>
            <a:solidFill>
              <a:srgbClr val="FFD11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 Placeholder 3">
            <a:extLst>
              <a:ext uri="{FF2B5EF4-FFF2-40B4-BE49-F238E27FC236}">
                <a16:creationId xmlns:a16="http://schemas.microsoft.com/office/drawing/2014/main" id="{FCA46BA5-E933-CB44-89F5-251708410F13}"/>
              </a:ext>
            </a:extLst>
          </p:cNvPr>
          <p:cNvSpPr>
            <a:spLocks noGrp="1"/>
          </p:cNvSpPr>
          <p:nvPr>
            <p:ph type="body" sz="half" idx="11" hasCustomPrompt="1"/>
          </p:nvPr>
        </p:nvSpPr>
        <p:spPr>
          <a:xfrm>
            <a:off x="7395870" y="4256697"/>
            <a:ext cx="4184725" cy="414882"/>
          </a:xfrm>
        </p:spPr>
        <p:txBody>
          <a:bodyPr/>
          <a:lstStyle>
            <a:lvl1pPr marL="0" indent="0">
              <a:buFont typeface="Arial" panose="020B0604020202020204" pitchFamily="34" charset="0"/>
              <a:buNone/>
              <a:defRPr sz="1400">
                <a:solidFill>
                  <a:srgbClr val="44687C"/>
                </a:solidFill>
              </a:defRPr>
            </a:lvl1pPr>
            <a:lvl2pPr marL="608703" indent="0">
              <a:buNone/>
              <a:defRPr sz="1600"/>
            </a:lvl2pPr>
            <a:lvl3pPr marL="1217430" indent="0">
              <a:buNone/>
              <a:defRPr sz="1333"/>
            </a:lvl3pPr>
            <a:lvl4pPr marL="1826140" indent="0">
              <a:buNone/>
              <a:defRPr sz="1200"/>
            </a:lvl4pPr>
            <a:lvl5pPr marL="2434858" indent="0">
              <a:buNone/>
              <a:defRPr sz="1200"/>
            </a:lvl5pPr>
            <a:lvl6pPr marL="3043560" indent="0">
              <a:buNone/>
              <a:defRPr sz="1200"/>
            </a:lvl6pPr>
            <a:lvl7pPr marL="3652263" indent="0">
              <a:buNone/>
              <a:defRPr sz="1200"/>
            </a:lvl7pPr>
            <a:lvl8pPr marL="4260981" indent="0">
              <a:buNone/>
              <a:defRPr sz="1200"/>
            </a:lvl8pPr>
            <a:lvl9pPr marL="4869693" indent="0">
              <a:buNone/>
              <a:defRPr sz="1200"/>
            </a:lvl9pPr>
          </a:lstStyle>
          <a:p>
            <a:pPr lvl="0"/>
            <a:r>
              <a:rPr lang="en-US" dirty="0"/>
              <a:t>Example text line three</a:t>
            </a:r>
          </a:p>
        </p:txBody>
      </p:sp>
      <p:sp>
        <p:nvSpPr>
          <p:cNvPr id="26" name="Text Placeholder 3">
            <a:extLst>
              <a:ext uri="{FF2B5EF4-FFF2-40B4-BE49-F238E27FC236}">
                <a16:creationId xmlns:a16="http://schemas.microsoft.com/office/drawing/2014/main" id="{636BD0EC-0AD7-E142-8AB7-EC297DFDD906}"/>
              </a:ext>
            </a:extLst>
          </p:cNvPr>
          <p:cNvSpPr>
            <a:spLocks noGrp="1"/>
          </p:cNvSpPr>
          <p:nvPr>
            <p:ph type="body" sz="half" idx="12" hasCustomPrompt="1"/>
          </p:nvPr>
        </p:nvSpPr>
        <p:spPr>
          <a:xfrm>
            <a:off x="7395870" y="4961235"/>
            <a:ext cx="4184725" cy="414882"/>
          </a:xfrm>
        </p:spPr>
        <p:txBody>
          <a:bodyPr>
            <a:normAutofit/>
          </a:bodyPr>
          <a:lstStyle>
            <a:lvl1pPr marL="0" indent="0">
              <a:buFont typeface="Arial" panose="020B0604020202020204" pitchFamily="34" charset="0"/>
              <a:buNone/>
              <a:defRPr sz="1400">
                <a:solidFill>
                  <a:srgbClr val="44687C"/>
                </a:solidFill>
              </a:defRPr>
            </a:lvl1pPr>
            <a:lvl2pPr marL="608703" indent="0">
              <a:buNone/>
              <a:defRPr sz="1600"/>
            </a:lvl2pPr>
            <a:lvl3pPr marL="1217430" indent="0">
              <a:buNone/>
              <a:defRPr sz="1333"/>
            </a:lvl3pPr>
            <a:lvl4pPr marL="1826140" indent="0">
              <a:buNone/>
              <a:defRPr sz="1200"/>
            </a:lvl4pPr>
            <a:lvl5pPr marL="2434858" indent="0">
              <a:buNone/>
              <a:defRPr sz="1200"/>
            </a:lvl5pPr>
            <a:lvl6pPr marL="3043560" indent="0">
              <a:buNone/>
              <a:defRPr sz="1200"/>
            </a:lvl6pPr>
            <a:lvl7pPr marL="3652263" indent="0">
              <a:buNone/>
              <a:defRPr sz="1200"/>
            </a:lvl7pPr>
            <a:lvl8pPr marL="4260981" indent="0">
              <a:buNone/>
              <a:defRPr sz="1200"/>
            </a:lvl8pPr>
            <a:lvl9pPr marL="4869693" indent="0">
              <a:buNone/>
              <a:defRPr sz="1200"/>
            </a:lvl9pPr>
          </a:lstStyle>
          <a:p>
            <a:pPr lvl="0"/>
            <a:r>
              <a:rPr lang="en-US" dirty="0"/>
              <a:t>Example text line four</a:t>
            </a:r>
          </a:p>
        </p:txBody>
      </p:sp>
    </p:spTree>
    <p:extLst>
      <p:ext uri="{BB962C8B-B14F-4D97-AF65-F5344CB8AC3E}">
        <p14:creationId xmlns:p14="http://schemas.microsoft.com/office/powerpoint/2010/main" val="1146238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5944653" y="4934628"/>
            <a:ext cx="6081207" cy="874075"/>
          </a:xfrm>
        </p:spPr>
        <p:txBody>
          <a:bodyPr>
            <a:normAutofit/>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552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22453"/>
            <a:ext cx="10515600" cy="419143"/>
          </a:xfrm>
          <a:prstGeom prst="rect">
            <a:avLst/>
          </a:prstGeom>
        </p:spPr>
        <p:txBody>
          <a:bodyPr lIns="0"/>
          <a:lstStyle>
            <a:lvl1pPr marL="0" indent="0" algn="l">
              <a:buNone/>
              <a:defRPr sz="1800" b="1">
                <a:latin typeface="Arial" panose="020B0604020202020204" pitchFamily="34" charset="0"/>
                <a:cs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10" name="Content Placeholder 2"/>
          <p:cNvSpPr>
            <a:spLocks noGrp="1"/>
          </p:cNvSpPr>
          <p:nvPr>
            <p:ph idx="13"/>
          </p:nvPr>
        </p:nvSpPr>
        <p:spPr>
          <a:xfrm>
            <a:off x="838200" y="1334231"/>
            <a:ext cx="4898456" cy="4351339"/>
          </a:xfrm>
          <a:prstGeom prst="rect">
            <a:avLst/>
          </a:prstGeom>
        </p:spPr>
        <p:txBody>
          <a:bodyPr lIns="0"/>
          <a:lstStyle>
            <a:lvl1pPr marL="137157" indent="-137157">
              <a:buClr>
                <a:srgbClr val="FFCD11"/>
              </a:buClr>
              <a:buFont typeface="Wingdings" pitchFamily="2" charset="2"/>
              <a:buChar char="§"/>
              <a:defRPr sz="1200">
                <a:latin typeface="Arial" panose="020B0604020202020204" pitchFamily="34" charset="0"/>
                <a:cs typeface="Arial" panose="020B0604020202020204" pitchFamily="34" charset="0"/>
              </a:defRPr>
            </a:lvl1pPr>
            <a:lvl2pPr marL="411470" indent="-137157">
              <a:buClr>
                <a:srgbClr val="FFCD11"/>
              </a:buClr>
              <a:buFont typeface="Wingdings" pitchFamily="2" charset="2"/>
              <a:buChar char="§"/>
              <a:defRPr sz="1125">
                <a:latin typeface="Arial" panose="020B0604020202020204" pitchFamily="34" charset="0"/>
                <a:cs typeface="Arial" panose="020B0604020202020204" pitchFamily="34" charset="0"/>
              </a:defRPr>
            </a:lvl2pPr>
            <a:lvl3pPr marL="685783" indent="-137157">
              <a:buClr>
                <a:srgbClr val="FFCD11"/>
              </a:buClr>
              <a:buFont typeface="Wingdings" pitchFamily="2" charset="2"/>
              <a:buChar char="§"/>
              <a:defRPr sz="1051">
                <a:latin typeface="Arial" panose="020B0604020202020204" pitchFamily="34" charset="0"/>
                <a:cs typeface="Arial" panose="020B0604020202020204" pitchFamily="34" charset="0"/>
              </a:defRPr>
            </a:lvl3pPr>
            <a:lvl4pPr marL="960096" indent="-137157">
              <a:buClr>
                <a:srgbClr val="FFCD11"/>
              </a:buClr>
              <a:buFont typeface="Wingdings" pitchFamily="2" charset="2"/>
              <a:buChar char="§"/>
              <a:defRPr sz="975">
                <a:latin typeface="Arial" panose="020B0604020202020204" pitchFamily="34" charset="0"/>
                <a:cs typeface="Arial" panose="020B0604020202020204" pitchFamily="34" charset="0"/>
              </a:defRPr>
            </a:lvl4pPr>
            <a:lvl5pPr marL="1234409" indent="-137157">
              <a:buClr>
                <a:srgbClr val="FFCD11"/>
              </a:buClr>
              <a:buFont typeface="Wingdings" pitchFamily="2" charset="2"/>
              <a:buChar char="§"/>
              <a:defRPr sz="9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7746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AEFEAF-796B-4B30-BF3F-53B35514D0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3" cstate="screen">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2" y="87761"/>
            <a:ext cx="12191994" cy="4163458"/>
          </a:xfrm>
          <a:prstGeom prst="rect">
            <a:avLst/>
          </a:prstGeom>
        </p:spPr>
      </p:pic>
      <p:sp>
        <p:nvSpPr>
          <p:cNvPr id="12" name="Rectangle 11">
            <a:extLst>
              <a:ext uri="{FF2B5EF4-FFF2-40B4-BE49-F238E27FC236}">
                <a16:creationId xmlns:a16="http://schemas.microsoft.com/office/drawing/2014/main" id="{347DAD28-6036-4A9A-AB46-0E6EAD031DBA}"/>
              </a:ext>
            </a:extLst>
          </p:cNvPr>
          <p:cNvSpPr/>
          <p:nvPr userDrawn="1"/>
        </p:nvSpPr>
        <p:spPr>
          <a:xfrm>
            <a:off x="0" y="0"/>
            <a:ext cx="12192000"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E809072-0440-4E13-BA47-5D9D5D95B125}"/>
              </a:ext>
            </a:extLst>
          </p:cNvPr>
          <p:cNvSpPr txBox="1"/>
          <p:nvPr userDrawn="1"/>
        </p:nvSpPr>
        <p:spPr>
          <a:xfrm>
            <a:off x="836626" y="6064043"/>
            <a:ext cx="7889261" cy="523220"/>
          </a:xfrm>
          <a:prstGeom prst="rect">
            <a:avLst/>
          </a:prstGeom>
          <a:noFill/>
        </p:spPr>
        <p:txBody>
          <a:bodyPr wrap="square" rtlCol="0">
            <a:spAutoFit/>
          </a:bodyPr>
          <a:lstStyle/>
          <a:p>
            <a:r>
              <a:rPr lang="en-US" sz="2800" b="1" dirty="0">
                <a:latin typeface="Arial Narrow" panose="020B0606020202030204" pitchFamily="34" charset="0"/>
              </a:rPr>
              <a:t>FULL POWER</a:t>
            </a:r>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D2118BC0-A88F-4531-B2FD-E1816C95C08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5739" y="6026090"/>
            <a:ext cx="659395" cy="629126"/>
          </a:xfrm>
          <a:prstGeom prst="rect">
            <a:avLst/>
          </a:prstGeom>
        </p:spPr>
      </p:pic>
      <p:sp>
        <p:nvSpPr>
          <p:cNvPr id="13" name="Rectangle 12">
            <a:extLst>
              <a:ext uri="{FF2B5EF4-FFF2-40B4-BE49-F238E27FC236}">
                <a16:creationId xmlns:a16="http://schemas.microsoft.com/office/drawing/2014/main" id="{47860893-637D-4858-BFB0-AE56495BB69B}"/>
              </a:ext>
            </a:extLst>
          </p:cNvPr>
          <p:cNvSpPr/>
          <p:nvPr userDrawn="1"/>
        </p:nvSpPr>
        <p:spPr>
          <a:xfrm>
            <a:off x="4173946" y="6387107"/>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C9485EE-7768-4CDF-B848-24EE95C859FB}"/>
              </a:ext>
            </a:extLst>
          </p:cNvPr>
          <p:cNvSpPr/>
          <p:nvPr userDrawn="1"/>
        </p:nvSpPr>
        <p:spPr>
          <a:xfrm>
            <a:off x="4798209" y="6139116"/>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6" name="Title 5">
            <a:extLst>
              <a:ext uri="{FF2B5EF4-FFF2-40B4-BE49-F238E27FC236}">
                <a16:creationId xmlns:a16="http://schemas.microsoft.com/office/drawing/2014/main" id="{3AD65F0C-8BDD-4FBF-B924-BC717B2DB9E4}"/>
              </a:ext>
            </a:extLst>
          </p:cNvPr>
          <p:cNvSpPr>
            <a:spLocks noGrp="1"/>
          </p:cNvSpPr>
          <p:nvPr>
            <p:ph type="title" hasCustomPrompt="1"/>
          </p:nvPr>
        </p:nvSpPr>
        <p:spPr>
          <a:xfrm>
            <a:off x="5571392" y="3543182"/>
            <a:ext cx="6524729" cy="935097"/>
          </a:xfrm>
        </p:spPr>
        <p:txBody>
          <a:bodyPr/>
          <a:lstStyle>
            <a:lvl1pPr>
              <a:defRPr sz="5400"/>
            </a:lvl1pPr>
          </a:lstStyle>
          <a:p>
            <a:r>
              <a:rPr lang="en-US" dirty="0"/>
              <a:t>Presentation Title</a:t>
            </a:r>
          </a:p>
        </p:txBody>
      </p:sp>
    </p:spTree>
    <p:extLst>
      <p:ext uri="{BB962C8B-B14F-4D97-AF65-F5344CB8AC3E}">
        <p14:creationId xmlns:p14="http://schemas.microsoft.com/office/powerpoint/2010/main" val="39969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AEFEAF-796B-4B30-BF3F-53B35514D0C9}"/>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4" cstate="screen">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3120" y="708028"/>
            <a:ext cx="12192005" cy="4163462"/>
          </a:xfrm>
          <a:prstGeom prst="rect">
            <a:avLst/>
          </a:prstGeom>
        </p:spPr>
      </p:pic>
      <p:sp>
        <p:nvSpPr>
          <p:cNvPr id="12" name="Rectangle 11">
            <a:extLst>
              <a:ext uri="{FF2B5EF4-FFF2-40B4-BE49-F238E27FC236}">
                <a16:creationId xmlns:a16="http://schemas.microsoft.com/office/drawing/2014/main" id="{347DAD28-6036-4A9A-AB46-0E6EAD031DBA}"/>
              </a:ext>
            </a:extLst>
          </p:cNvPr>
          <p:cNvSpPr/>
          <p:nvPr userDrawn="1"/>
        </p:nvSpPr>
        <p:spPr>
          <a:xfrm>
            <a:off x="-13107" y="0"/>
            <a:ext cx="12191987"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F49CD7C5-02BF-45B7-BDC9-0B2B090879D9}"/>
              </a:ext>
            </a:extLst>
          </p:cNvPr>
          <p:cNvSpPr/>
          <p:nvPr userDrawn="1"/>
        </p:nvSpPr>
        <p:spPr>
          <a:xfrm>
            <a:off x="4187069" y="6339751"/>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05918C-CF6A-4CE1-A4D6-A2EE9B1FEC5B}"/>
              </a:ext>
            </a:extLst>
          </p:cNvPr>
          <p:cNvSpPr/>
          <p:nvPr userDrawn="1"/>
        </p:nvSpPr>
        <p:spPr>
          <a:xfrm>
            <a:off x="4811332" y="6091760"/>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6" name="TextBox 15">
            <a:extLst>
              <a:ext uri="{FF2B5EF4-FFF2-40B4-BE49-F238E27FC236}">
                <a16:creationId xmlns:a16="http://schemas.microsoft.com/office/drawing/2014/main" id="{0A8E3805-0D1E-4C96-BEA0-957248BB158D}"/>
              </a:ext>
            </a:extLst>
          </p:cNvPr>
          <p:cNvSpPr txBox="1"/>
          <p:nvPr userDrawn="1"/>
        </p:nvSpPr>
        <p:spPr>
          <a:xfrm>
            <a:off x="836627" y="6064043"/>
            <a:ext cx="2874240" cy="523220"/>
          </a:xfrm>
          <a:prstGeom prst="rect">
            <a:avLst/>
          </a:prstGeom>
          <a:noFill/>
        </p:spPr>
        <p:txBody>
          <a:bodyPr wrap="square" rtlCol="0">
            <a:spAutoFit/>
          </a:bodyPr>
          <a:lstStyle/>
          <a:p>
            <a:r>
              <a:rPr lang="en-US" sz="2800" b="1" dirty="0">
                <a:latin typeface="Arial Narrow" panose="020B0606020202030204" pitchFamily="34" charset="0"/>
              </a:rPr>
              <a:t>FULL POWER</a:t>
            </a:r>
          </a:p>
        </p:txBody>
      </p:sp>
      <p:pic>
        <p:nvPicPr>
          <p:cNvPr id="17" name="Picture 16" descr="A picture containing object&#10;&#10;Description automatically generated">
            <a:extLst>
              <a:ext uri="{FF2B5EF4-FFF2-40B4-BE49-F238E27FC236}">
                <a16:creationId xmlns:a16="http://schemas.microsoft.com/office/drawing/2014/main" id="{6CB3A01F-5B8B-4EF9-A438-DD25AC147B1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35739" y="6026090"/>
            <a:ext cx="659395" cy="629126"/>
          </a:xfrm>
          <a:prstGeom prst="rect">
            <a:avLst/>
          </a:prstGeom>
        </p:spPr>
      </p:pic>
      <p:sp>
        <p:nvSpPr>
          <p:cNvPr id="13" name="Title 5">
            <a:extLst>
              <a:ext uri="{FF2B5EF4-FFF2-40B4-BE49-F238E27FC236}">
                <a16:creationId xmlns:a16="http://schemas.microsoft.com/office/drawing/2014/main" id="{B4D9B891-81B1-486E-9D05-AA940F00ED9F}"/>
              </a:ext>
            </a:extLst>
          </p:cNvPr>
          <p:cNvSpPr>
            <a:spLocks noGrp="1"/>
          </p:cNvSpPr>
          <p:nvPr>
            <p:ph type="title" hasCustomPrompt="1"/>
          </p:nvPr>
        </p:nvSpPr>
        <p:spPr>
          <a:xfrm>
            <a:off x="5571392" y="3543182"/>
            <a:ext cx="6524729" cy="935097"/>
          </a:xfrm>
        </p:spPr>
        <p:txBody>
          <a:bodyPr/>
          <a:lstStyle>
            <a:lvl1pPr>
              <a:defRPr sz="5400"/>
            </a:lvl1pPr>
          </a:lstStyle>
          <a:p>
            <a:r>
              <a:rPr lang="en-US" dirty="0"/>
              <a:t>Presentation Title</a:t>
            </a:r>
          </a:p>
        </p:txBody>
      </p:sp>
    </p:spTree>
    <p:extLst>
      <p:ext uri="{BB962C8B-B14F-4D97-AF65-F5344CB8AC3E}">
        <p14:creationId xmlns:p14="http://schemas.microsoft.com/office/powerpoint/2010/main" val="3068719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556333-B02D-4558-93DA-3D2FFB626F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8" y="12285"/>
            <a:ext cx="12192000" cy="6858000"/>
          </a:xfrm>
          <a:prstGeom prst="rect">
            <a:avLst/>
          </a:prstGeom>
          <a:ln>
            <a:noFill/>
          </a:ln>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3" cstate="email">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30131" y="20078"/>
            <a:ext cx="12191993" cy="4163458"/>
          </a:xfrm>
          <a:prstGeom prst="rect">
            <a:avLst/>
          </a:prstGeom>
        </p:spPr>
      </p:pic>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B7BC76EE-66D7-4B7C-A8F9-BDBF59A94176}"/>
              </a:ext>
            </a:extLst>
          </p:cNvPr>
          <p:cNvSpPr/>
          <p:nvPr userDrawn="1"/>
        </p:nvSpPr>
        <p:spPr>
          <a:xfrm>
            <a:off x="4188405" y="6333347"/>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C240689-ED52-4D7E-BF00-FC33FEF9782E}"/>
              </a:ext>
            </a:extLst>
          </p:cNvPr>
          <p:cNvSpPr/>
          <p:nvPr userDrawn="1"/>
        </p:nvSpPr>
        <p:spPr>
          <a:xfrm>
            <a:off x="4812668" y="6085356"/>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6" name="TextBox 15">
            <a:extLst>
              <a:ext uri="{FF2B5EF4-FFF2-40B4-BE49-F238E27FC236}">
                <a16:creationId xmlns:a16="http://schemas.microsoft.com/office/drawing/2014/main" id="{72C9A4C9-327F-46E6-9BD9-39A0D165D3CC}"/>
              </a:ext>
            </a:extLst>
          </p:cNvPr>
          <p:cNvSpPr txBox="1"/>
          <p:nvPr userDrawn="1"/>
        </p:nvSpPr>
        <p:spPr>
          <a:xfrm>
            <a:off x="836627" y="6064043"/>
            <a:ext cx="3036400" cy="523220"/>
          </a:xfrm>
          <a:prstGeom prst="rect">
            <a:avLst/>
          </a:prstGeom>
          <a:noFill/>
        </p:spPr>
        <p:txBody>
          <a:bodyPr wrap="square" rtlCol="0">
            <a:spAutoFit/>
          </a:bodyPr>
          <a:lstStyle/>
          <a:p>
            <a:r>
              <a:rPr lang="en-US" sz="2800" b="1" dirty="0">
                <a:latin typeface="Arial Narrow" panose="020B0606020202030204" pitchFamily="34" charset="0"/>
              </a:rPr>
              <a:t>FULL POWER</a:t>
            </a:r>
          </a:p>
        </p:txBody>
      </p:sp>
      <p:pic>
        <p:nvPicPr>
          <p:cNvPr id="17" name="Picture 16" descr="A picture containing object&#10;&#10;Description automatically generated">
            <a:extLst>
              <a:ext uri="{FF2B5EF4-FFF2-40B4-BE49-F238E27FC236}">
                <a16:creationId xmlns:a16="http://schemas.microsoft.com/office/drawing/2014/main" id="{767EA3CC-1BA6-4D6B-A01E-4988DE1F49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5739" y="6026090"/>
            <a:ext cx="659395" cy="629126"/>
          </a:xfrm>
          <a:prstGeom prst="rect">
            <a:avLst/>
          </a:prstGeom>
        </p:spPr>
      </p:pic>
      <p:sp>
        <p:nvSpPr>
          <p:cNvPr id="11" name="Title 5">
            <a:extLst>
              <a:ext uri="{FF2B5EF4-FFF2-40B4-BE49-F238E27FC236}">
                <a16:creationId xmlns:a16="http://schemas.microsoft.com/office/drawing/2014/main" id="{D0FE4AC6-D7C3-41EA-947E-9E281E800025}"/>
              </a:ext>
            </a:extLst>
          </p:cNvPr>
          <p:cNvSpPr>
            <a:spLocks noGrp="1"/>
          </p:cNvSpPr>
          <p:nvPr>
            <p:ph type="title" hasCustomPrompt="1"/>
          </p:nvPr>
        </p:nvSpPr>
        <p:spPr>
          <a:xfrm>
            <a:off x="5571392" y="3543182"/>
            <a:ext cx="6524729" cy="935097"/>
          </a:xfrm>
        </p:spPr>
        <p:txBody>
          <a:bodyPr/>
          <a:lstStyle>
            <a:lvl1pPr>
              <a:defRPr sz="5400"/>
            </a:lvl1pPr>
          </a:lstStyle>
          <a:p>
            <a:r>
              <a:rPr lang="en-US" dirty="0"/>
              <a:t>Presentation Title</a:t>
            </a:r>
          </a:p>
        </p:txBody>
      </p:sp>
    </p:spTree>
    <p:extLst>
      <p:ext uri="{BB962C8B-B14F-4D97-AF65-F5344CB8AC3E}">
        <p14:creationId xmlns:p14="http://schemas.microsoft.com/office/powerpoint/2010/main" val="173390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556333-B02D-4558-93DA-3D2FFB626FD7}"/>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73891"/>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4" cstate="screen">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1" y="155991"/>
            <a:ext cx="12192001" cy="4163458"/>
          </a:xfrm>
          <a:prstGeom prst="rect">
            <a:avLst/>
          </a:prstGeom>
        </p:spPr>
      </p:pic>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8AF7B60D-5B89-454D-BB9A-6C8F962E888C}"/>
              </a:ext>
            </a:extLst>
          </p:cNvPr>
          <p:cNvSpPr/>
          <p:nvPr userDrawn="1"/>
        </p:nvSpPr>
        <p:spPr>
          <a:xfrm>
            <a:off x="4379053" y="6369886"/>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01CA88C-BF73-476A-946C-A3DD4C67CACD}"/>
              </a:ext>
            </a:extLst>
          </p:cNvPr>
          <p:cNvSpPr/>
          <p:nvPr userDrawn="1"/>
        </p:nvSpPr>
        <p:spPr>
          <a:xfrm>
            <a:off x="5003316" y="6121895"/>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7" name="TextBox 16">
            <a:extLst>
              <a:ext uri="{FF2B5EF4-FFF2-40B4-BE49-F238E27FC236}">
                <a16:creationId xmlns:a16="http://schemas.microsoft.com/office/drawing/2014/main" id="{DCE5C732-6158-4D9B-ADA2-ABE68CF3861A}"/>
              </a:ext>
            </a:extLst>
          </p:cNvPr>
          <p:cNvSpPr txBox="1"/>
          <p:nvPr userDrawn="1"/>
        </p:nvSpPr>
        <p:spPr>
          <a:xfrm>
            <a:off x="836627" y="6064043"/>
            <a:ext cx="3036400" cy="523220"/>
          </a:xfrm>
          <a:prstGeom prst="rect">
            <a:avLst/>
          </a:prstGeom>
          <a:noFill/>
        </p:spPr>
        <p:txBody>
          <a:bodyPr wrap="square" rtlCol="0">
            <a:spAutoFit/>
          </a:bodyPr>
          <a:lstStyle/>
          <a:p>
            <a:r>
              <a:rPr lang="en-US" sz="2800" b="1" dirty="0">
                <a:latin typeface="Arial Narrow" panose="020B0606020202030204" pitchFamily="34" charset="0"/>
              </a:rPr>
              <a:t>FULL POWER</a:t>
            </a:r>
          </a:p>
        </p:txBody>
      </p:sp>
      <p:pic>
        <p:nvPicPr>
          <p:cNvPr id="18" name="Picture 17" descr="A picture containing object&#10;&#10;Description automatically generated">
            <a:extLst>
              <a:ext uri="{FF2B5EF4-FFF2-40B4-BE49-F238E27FC236}">
                <a16:creationId xmlns:a16="http://schemas.microsoft.com/office/drawing/2014/main" id="{CBA92C8C-3AC1-489F-92AA-C011132B399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35739" y="6026090"/>
            <a:ext cx="659395" cy="629126"/>
          </a:xfrm>
          <a:prstGeom prst="rect">
            <a:avLst/>
          </a:prstGeom>
        </p:spPr>
      </p:pic>
      <p:sp>
        <p:nvSpPr>
          <p:cNvPr id="13" name="Title 5">
            <a:extLst>
              <a:ext uri="{FF2B5EF4-FFF2-40B4-BE49-F238E27FC236}">
                <a16:creationId xmlns:a16="http://schemas.microsoft.com/office/drawing/2014/main" id="{7BF9C276-D7FB-4B0E-8B5B-34FDA2C97EBD}"/>
              </a:ext>
            </a:extLst>
          </p:cNvPr>
          <p:cNvSpPr txBox="1">
            <a:spLocks/>
          </p:cNvSpPr>
          <p:nvPr userDrawn="1"/>
        </p:nvSpPr>
        <p:spPr>
          <a:xfrm>
            <a:off x="5667261" y="3384352"/>
            <a:ext cx="6524729" cy="935097"/>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5400" b="1" kern="1200" cap="none" baseline="0">
                <a:solidFill>
                  <a:schemeClr val="tx1"/>
                </a:solidFill>
                <a:latin typeface="Arial Narrow" panose="020B0606020202030204" pitchFamily="34" charset="0"/>
                <a:ea typeface="+mj-ea"/>
                <a:cs typeface="+mj-cs"/>
              </a:defRPr>
            </a:lvl1pPr>
          </a:lstStyle>
          <a:p>
            <a:r>
              <a:rPr lang="en-US" dirty="0"/>
              <a:t>Presentation Title</a:t>
            </a:r>
          </a:p>
        </p:txBody>
      </p:sp>
    </p:spTree>
    <p:extLst>
      <p:ext uri="{BB962C8B-B14F-4D97-AF65-F5344CB8AC3E}">
        <p14:creationId xmlns:p14="http://schemas.microsoft.com/office/powerpoint/2010/main" val="2049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EE8C-6CDD-4617-BA34-1466DF73E9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D5BE7475-5B63-4259-B8DC-835F0A7D7BB4}"/>
              </a:ext>
            </a:extLst>
          </p:cNvPr>
          <p:cNvSpPr>
            <a:spLocks noGrp="1"/>
          </p:cNvSpPr>
          <p:nvPr>
            <p:ph idx="1" hasCustomPrompt="1"/>
          </p:nvPr>
        </p:nvSpPr>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0436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0406" y="0"/>
            <a:ext cx="12352406" cy="6858000"/>
          </a:xfrm>
          <a:prstGeom prst="rect">
            <a:avLst/>
          </a:prstGeom>
          <a:ln>
            <a:noFill/>
          </a:ln>
        </p:spPr>
      </p:pic>
      <p:sp>
        <p:nvSpPr>
          <p:cNvPr id="10" name="Rectangle 9">
            <a:extLst>
              <a:ext uri="{FF2B5EF4-FFF2-40B4-BE49-F238E27FC236}">
                <a16:creationId xmlns:a16="http://schemas.microsoft.com/office/drawing/2014/main" id="{7522E5CF-7A3A-4B87-B1F3-855B91642B23}"/>
              </a:ext>
            </a:extLst>
          </p:cNvPr>
          <p:cNvSpPr/>
          <p:nvPr/>
        </p:nvSpPr>
        <p:spPr>
          <a:xfrm>
            <a:off x="-160407" y="-68873"/>
            <a:ext cx="12352405"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907BA50-FEA6-4495-885B-E5EAC8C155CC}"/>
              </a:ext>
            </a:extLst>
          </p:cNvPr>
          <p:cNvPicPr>
            <a:picLocks noChangeAspect="1"/>
          </p:cNvPicPr>
          <p:nvPr userDrawn="1"/>
        </p:nvPicPr>
        <p:blipFill rotWithShape="1">
          <a:blip r:embed="rId4" cstate="email">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60407" y="68873"/>
            <a:ext cx="12352407" cy="4163462"/>
          </a:xfrm>
          <a:prstGeom prst="rect">
            <a:avLst/>
          </a:prstGeom>
        </p:spPr>
      </p:pic>
      <p:sp>
        <p:nvSpPr>
          <p:cNvPr id="3" name="Title 2">
            <a:extLst>
              <a:ext uri="{FF2B5EF4-FFF2-40B4-BE49-F238E27FC236}">
                <a16:creationId xmlns:a16="http://schemas.microsoft.com/office/drawing/2014/main" id="{F35E5D7F-E2AC-4BE3-A863-FE6AC6DDD653}"/>
              </a:ext>
            </a:extLst>
          </p:cNvPr>
          <p:cNvSpPr>
            <a:spLocks noGrp="1"/>
          </p:cNvSpPr>
          <p:nvPr>
            <p:ph type="title" hasCustomPrompt="1"/>
          </p:nvPr>
        </p:nvSpPr>
        <p:spPr>
          <a:xfrm>
            <a:off x="6503437" y="4149969"/>
            <a:ext cx="5452824" cy="914706"/>
          </a:xfrm>
        </p:spPr>
        <p:txBody>
          <a:bodyPr/>
          <a:lstStyle>
            <a:lvl1pPr algn="l">
              <a:defRPr sz="5400"/>
            </a:lvl1pPr>
          </a:lstStyle>
          <a:p>
            <a:r>
              <a:rPr lang="en-US" dirty="0"/>
              <a:t>Transition Slide</a:t>
            </a:r>
          </a:p>
        </p:txBody>
      </p:sp>
      <p:sp>
        <p:nvSpPr>
          <p:cNvPr id="25" name="Rectangle 24">
            <a:extLst>
              <a:ext uri="{FF2B5EF4-FFF2-40B4-BE49-F238E27FC236}">
                <a16:creationId xmlns:a16="http://schemas.microsoft.com/office/drawing/2014/main" id="{3473327B-14AC-4416-8A62-8A8220CEA041}"/>
              </a:ext>
            </a:extLst>
          </p:cNvPr>
          <p:cNvSpPr/>
          <p:nvPr userDrawn="1"/>
        </p:nvSpPr>
        <p:spPr>
          <a:xfrm>
            <a:off x="8113438" y="6390115"/>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D3924D8-C4C6-4B09-9D17-B889ACFB35D9}"/>
              </a:ext>
            </a:extLst>
          </p:cNvPr>
          <p:cNvSpPr/>
          <p:nvPr userDrawn="1"/>
        </p:nvSpPr>
        <p:spPr>
          <a:xfrm>
            <a:off x="9360694" y="6142124"/>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Tree>
    <p:extLst>
      <p:ext uri="{BB962C8B-B14F-4D97-AF65-F5344CB8AC3E}">
        <p14:creationId xmlns:p14="http://schemas.microsoft.com/office/powerpoint/2010/main" val="2412813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l="1192" t="1857" r="6648" b="5983"/>
          <a:stretch/>
        </p:blipFill>
        <p:spPr>
          <a:xfrm>
            <a:off x="-160406" y="0"/>
            <a:ext cx="12352406" cy="6858000"/>
          </a:xfrm>
          <a:prstGeom prst="rect">
            <a:avLst/>
          </a:prstGeom>
        </p:spPr>
      </p:pic>
      <p:sp>
        <p:nvSpPr>
          <p:cNvPr id="10" name="Rectangle 9">
            <a:extLst>
              <a:ext uri="{FF2B5EF4-FFF2-40B4-BE49-F238E27FC236}">
                <a16:creationId xmlns:a16="http://schemas.microsoft.com/office/drawing/2014/main" id="{7522E5CF-7A3A-4B87-B1F3-855B91642B23}"/>
              </a:ext>
            </a:extLst>
          </p:cNvPr>
          <p:cNvSpPr/>
          <p:nvPr/>
        </p:nvSpPr>
        <p:spPr>
          <a:xfrm>
            <a:off x="-160407" y="0"/>
            <a:ext cx="12352407"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5C51321-951B-475D-8C85-BB0FF0D05B53}"/>
              </a:ext>
            </a:extLst>
          </p:cNvPr>
          <p:cNvSpPr/>
          <p:nvPr userDrawn="1"/>
        </p:nvSpPr>
        <p:spPr>
          <a:xfrm>
            <a:off x="8113438" y="6390115"/>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53ED960-F911-49F2-A068-11E3E31DA0A5}"/>
              </a:ext>
            </a:extLst>
          </p:cNvPr>
          <p:cNvSpPr/>
          <p:nvPr userDrawn="1"/>
        </p:nvSpPr>
        <p:spPr>
          <a:xfrm>
            <a:off x="9360694" y="6142124"/>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pic>
        <p:nvPicPr>
          <p:cNvPr id="19" name="Picture 18">
            <a:extLst>
              <a:ext uri="{FF2B5EF4-FFF2-40B4-BE49-F238E27FC236}">
                <a16:creationId xmlns:a16="http://schemas.microsoft.com/office/drawing/2014/main" id="{9D731E85-1959-4073-A277-FCF19918713B}"/>
              </a:ext>
            </a:extLst>
          </p:cNvPr>
          <p:cNvPicPr>
            <a:picLocks noChangeAspect="1"/>
          </p:cNvPicPr>
          <p:nvPr userDrawn="1"/>
        </p:nvPicPr>
        <p:blipFill rotWithShape="1">
          <a:blip r:embed="rId5" cstate="email">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60406" y="68874"/>
            <a:ext cx="12352407" cy="4163462"/>
          </a:xfrm>
          <a:prstGeom prst="rect">
            <a:avLst/>
          </a:prstGeom>
        </p:spPr>
      </p:pic>
      <p:sp>
        <p:nvSpPr>
          <p:cNvPr id="12" name="Title 2">
            <a:extLst>
              <a:ext uri="{FF2B5EF4-FFF2-40B4-BE49-F238E27FC236}">
                <a16:creationId xmlns:a16="http://schemas.microsoft.com/office/drawing/2014/main" id="{60314C2F-8B06-4492-8FE8-918A51A5A8A6}"/>
              </a:ext>
            </a:extLst>
          </p:cNvPr>
          <p:cNvSpPr>
            <a:spLocks noGrp="1"/>
          </p:cNvSpPr>
          <p:nvPr>
            <p:ph type="title" hasCustomPrompt="1"/>
          </p:nvPr>
        </p:nvSpPr>
        <p:spPr>
          <a:xfrm>
            <a:off x="6503437" y="4149969"/>
            <a:ext cx="5452824" cy="914706"/>
          </a:xfrm>
        </p:spPr>
        <p:txBody>
          <a:bodyPr/>
          <a:lstStyle>
            <a:lvl1pPr algn="l">
              <a:defRPr sz="5400"/>
            </a:lvl1pPr>
          </a:lstStyle>
          <a:p>
            <a:r>
              <a:rPr lang="en-US" dirty="0"/>
              <a:t>Transition Slide</a:t>
            </a:r>
          </a:p>
        </p:txBody>
      </p:sp>
    </p:spTree>
    <p:extLst>
      <p:ext uri="{BB962C8B-B14F-4D97-AF65-F5344CB8AC3E}">
        <p14:creationId xmlns:p14="http://schemas.microsoft.com/office/powerpoint/2010/main" val="802236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04" y="0"/>
            <a:ext cx="13325643" cy="7495674"/>
          </a:xfrm>
          <a:prstGeom prst="rect">
            <a:avLst/>
          </a:prstGeom>
        </p:spPr>
      </p:pic>
      <p:sp>
        <p:nvSpPr>
          <p:cNvPr id="19" name="Rectangle 18">
            <a:extLst>
              <a:ext uri="{FF2B5EF4-FFF2-40B4-BE49-F238E27FC236}">
                <a16:creationId xmlns:a16="http://schemas.microsoft.com/office/drawing/2014/main" id="{6A2796D7-C3A3-4F4E-B6F1-7823E37D8536}"/>
              </a:ext>
            </a:extLst>
          </p:cNvPr>
          <p:cNvSpPr/>
          <p:nvPr userDrawn="1"/>
        </p:nvSpPr>
        <p:spPr>
          <a:xfrm>
            <a:off x="-80208" y="0"/>
            <a:ext cx="13325646" cy="7495674"/>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F0EBA2A8-EDCB-4992-80B6-E323732090B9}"/>
              </a:ext>
            </a:extLst>
          </p:cNvPr>
          <p:cNvPicPr>
            <a:picLocks noChangeAspect="1"/>
          </p:cNvPicPr>
          <p:nvPr userDrawn="1"/>
        </p:nvPicPr>
        <p:blipFill rotWithShape="1">
          <a:blip r:embed="rId4" cstate="screen">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80207" y="30424"/>
            <a:ext cx="13325645" cy="4550591"/>
          </a:xfrm>
          <a:prstGeom prst="rect">
            <a:avLst/>
          </a:prstGeom>
        </p:spPr>
      </p:pic>
      <p:sp>
        <p:nvSpPr>
          <p:cNvPr id="30" name="Rectangle 29">
            <a:extLst>
              <a:ext uri="{FF2B5EF4-FFF2-40B4-BE49-F238E27FC236}">
                <a16:creationId xmlns:a16="http://schemas.microsoft.com/office/drawing/2014/main" id="{5FDF88FE-4CCF-44F6-8FFD-17ACD51FEA8F}"/>
              </a:ext>
            </a:extLst>
          </p:cNvPr>
          <p:cNvSpPr/>
          <p:nvPr userDrawn="1"/>
        </p:nvSpPr>
        <p:spPr>
          <a:xfrm>
            <a:off x="9241594" y="7016247"/>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BC8431FC-11AB-4AB9-A873-9D34DB8D9942}"/>
              </a:ext>
            </a:extLst>
          </p:cNvPr>
          <p:cNvSpPr/>
          <p:nvPr userDrawn="1"/>
        </p:nvSpPr>
        <p:spPr>
          <a:xfrm>
            <a:off x="10488850" y="6768256"/>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0" name="Title 2">
            <a:extLst>
              <a:ext uri="{FF2B5EF4-FFF2-40B4-BE49-F238E27FC236}">
                <a16:creationId xmlns:a16="http://schemas.microsoft.com/office/drawing/2014/main" id="{FF3F0F14-D247-4880-B456-B4AFC13E9077}"/>
              </a:ext>
            </a:extLst>
          </p:cNvPr>
          <p:cNvSpPr>
            <a:spLocks noGrp="1"/>
          </p:cNvSpPr>
          <p:nvPr>
            <p:ph type="title" hasCustomPrompt="1"/>
          </p:nvPr>
        </p:nvSpPr>
        <p:spPr>
          <a:xfrm>
            <a:off x="6503437" y="4149969"/>
            <a:ext cx="5452824" cy="914706"/>
          </a:xfrm>
        </p:spPr>
        <p:txBody>
          <a:bodyPr/>
          <a:lstStyle>
            <a:lvl1pPr algn="l">
              <a:defRPr sz="5400"/>
            </a:lvl1pPr>
          </a:lstStyle>
          <a:p>
            <a:r>
              <a:rPr lang="en-US" dirty="0"/>
              <a:t>Transition Slide</a:t>
            </a:r>
          </a:p>
        </p:txBody>
      </p:sp>
    </p:spTree>
    <p:extLst>
      <p:ext uri="{BB962C8B-B14F-4D97-AF65-F5344CB8AC3E}">
        <p14:creationId xmlns:p14="http://schemas.microsoft.com/office/powerpoint/2010/main" val="2678588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0204" y="0"/>
            <a:ext cx="13325643" cy="7495674"/>
          </a:xfrm>
          <a:prstGeom prst="rect">
            <a:avLst/>
          </a:prstGeom>
        </p:spPr>
      </p:pic>
      <p:sp>
        <p:nvSpPr>
          <p:cNvPr id="16" name="Rectangle 15">
            <a:extLst>
              <a:ext uri="{FF2B5EF4-FFF2-40B4-BE49-F238E27FC236}">
                <a16:creationId xmlns:a16="http://schemas.microsoft.com/office/drawing/2014/main" id="{F3954F77-28BC-4585-826E-B36DEBB025D9}"/>
              </a:ext>
            </a:extLst>
          </p:cNvPr>
          <p:cNvSpPr/>
          <p:nvPr userDrawn="1"/>
        </p:nvSpPr>
        <p:spPr>
          <a:xfrm>
            <a:off x="-80206" y="-2"/>
            <a:ext cx="13325644" cy="7495673"/>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308DBC6-79D6-4FB3-B93E-421DD6297654}"/>
              </a:ext>
            </a:extLst>
          </p:cNvPr>
          <p:cNvPicPr>
            <a:picLocks noChangeAspect="1"/>
          </p:cNvPicPr>
          <p:nvPr userDrawn="1"/>
        </p:nvPicPr>
        <p:blipFill rotWithShape="1">
          <a:blip r:embed="rId5" cstate="email">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80205" y="0"/>
            <a:ext cx="13325643" cy="4550591"/>
          </a:xfrm>
          <a:prstGeom prst="rect">
            <a:avLst/>
          </a:prstGeom>
        </p:spPr>
      </p:pic>
      <p:sp>
        <p:nvSpPr>
          <p:cNvPr id="24" name="Rectangle 23">
            <a:extLst>
              <a:ext uri="{FF2B5EF4-FFF2-40B4-BE49-F238E27FC236}">
                <a16:creationId xmlns:a16="http://schemas.microsoft.com/office/drawing/2014/main" id="{5732893A-832A-4DB0-9A92-A057D0E3B916}"/>
              </a:ext>
            </a:extLst>
          </p:cNvPr>
          <p:cNvSpPr/>
          <p:nvPr userDrawn="1"/>
        </p:nvSpPr>
        <p:spPr>
          <a:xfrm>
            <a:off x="9241594" y="7016247"/>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C57C9F0-C76E-4635-9CE2-4EFF14DAB1DD}"/>
              </a:ext>
            </a:extLst>
          </p:cNvPr>
          <p:cNvSpPr/>
          <p:nvPr userDrawn="1"/>
        </p:nvSpPr>
        <p:spPr>
          <a:xfrm>
            <a:off x="10488850" y="6768256"/>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0" name="Title 2">
            <a:extLst>
              <a:ext uri="{FF2B5EF4-FFF2-40B4-BE49-F238E27FC236}">
                <a16:creationId xmlns:a16="http://schemas.microsoft.com/office/drawing/2014/main" id="{3DDCB13E-8BAA-4F8F-BFA8-10CD274D5AA9}"/>
              </a:ext>
            </a:extLst>
          </p:cNvPr>
          <p:cNvSpPr>
            <a:spLocks noGrp="1"/>
          </p:cNvSpPr>
          <p:nvPr>
            <p:ph type="title" hasCustomPrompt="1"/>
          </p:nvPr>
        </p:nvSpPr>
        <p:spPr>
          <a:xfrm>
            <a:off x="6503437" y="4149969"/>
            <a:ext cx="5452824" cy="914706"/>
          </a:xfrm>
        </p:spPr>
        <p:txBody>
          <a:bodyPr/>
          <a:lstStyle>
            <a:lvl1pPr algn="l">
              <a:defRPr sz="5400"/>
            </a:lvl1pPr>
          </a:lstStyle>
          <a:p>
            <a:r>
              <a:rPr lang="en-US" dirty="0"/>
              <a:t>Transition Slide</a:t>
            </a:r>
          </a:p>
        </p:txBody>
      </p:sp>
    </p:spTree>
    <p:extLst>
      <p:ext uri="{BB962C8B-B14F-4D97-AF65-F5344CB8AC3E}">
        <p14:creationId xmlns:p14="http://schemas.microsoft.com/office/powerpoint/2010/main" val="2096496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Font typeface="Arial Narrow" panose="020B0606020202030204" pitchFamily="34" charset="0"/>
              <a:buChar char="−"/>
              <a:defRPr/>
            </a:lvl2pPr>
            <a:lvl3pPr marL="1143000" indent="-228600">
              <a:buFont typeface="Wingdings" panose="05000000000000000000" pitchFamily="2" charset="2"/>
              <a:buChar char="§"/>
              <a:defRPr/>
            </a:lvl3pPr>
            <a:lvl4pPr marL="1600200" indent="-228600">
              <a:buFont typeface="Arial Narrow" panose="020B0606020202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1389531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Font typeface="Arial Narrow" panose="020B0606020202030204" pitchFamily="34" charset="0"/>
              <a:buChar char="−"/>
              <a:defRPr/>
            </a:lvl2pPr>
            <a:lvl3pPr marL="1143000" indent="-228600">
              <a:buFont typeface="Wingdings" panose="05000000000000000000" pitchFamily="2" charset="2"/>
              <a:buChar char="§"/>
              <a:defRPr/>
            </a:lvl3pPr>
            <a:lvl4pPr marL="1600200" indent="-228600">
              <a:buFont typeface="Arial Narrow" panose="020B0606020202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
        <p:nvSpPr>
          <p:cNvPr id="8" name="Text Placeholder 7"/>
          <p:cNvSpPr>
            <a:spLocks noGrp="1"/>
          </p:cNvSpPr>
          <p:nvPr>
            <p:ph type="body" sz="quarter" idx="13"/>
          </p:nvPr>
        </p:nvSpPr>
        <p:spPr>
          <a:xfrm>
            <a:off x="609600" y="1027395"/>
            <a:ext cx="10972800" cy="278572"/>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80400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011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935682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
        <p:nvSpPr>
          <p:cNvPr id="7" name="Text Placeholder 7"/>
          <p:cNvSpPr>
            <a:spLocks noGrp="1"/>
          </p:cNvSpPr>
          <p:nvPr>
            <p:ph type="body" sz="quarter" idx="13"/>
          </p:nvPr>
        </p:nvSpPr>
        <p:spPr>
          <a:xfrm>
            <a:off x="609600" y="1027395"/>
            <a:ext cx="10972800" cy="278572"/>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576356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22EB42-328D-EE41-84FE-AEABB938382B}"/>
              </a:ext>
            </a:extLst>
          </p:cNvPr>
          <p:cNvGrpSpPr/>
          <p:nvPr userDrawn="1"/>
        </p:nvGrpSpPr>
        <p:grpSpPr>
          <a:xfrm>
            <a:off x="1521840" y="1077212"/>
            <a:ext cx="9144000" cy="4437821"/>
            <a:chOff x="1521840" y="794529"/>
            <a:chExt cx="9144000" cy="4437821"/>
          </a:xfrm>
        </p:grpSpPr>
        <p:pic>
          <p:nvPicPr>
            <p:cNvPr id="4" name="Picture 3">
              <a:extLst>
                <a:ext uri="{FF2B5EF4-FFF2-40B4-BE49-F238E27FC236}">
                  <a16:creationId xmlns:a16="http://schemas.microsoft.com/office/drawing/2014/main" id="{C4109F76-577F-D742-95D1-581D6F2647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6476" y="794529"/>
              <a:ext cx="3754729" cy="4083878"/>
            </a:xfrm>
            <a:prstGeom prst="rect">
              <a:avLst/>
            </a:prstGeom>
          </p:spPr>
        </p:pic>
        <p:sp>
          <p:nvSpPr>
            <p:cNvPr id="5" name="TextBox 4">
              <a:extLst>
                <a:ext uri="{FF2B5EF4-FFF2-40B4-BE49-F238E27FC236}">
                  <a16:creationId xmlns:a16="http://schemas.microsoft.com/office/drawing/2014/main" id="{94BCF073-0116-FD47-A078-5AF9AF29BA96}"/>
                </a:ext>
              </a:extLst>
            </p:cNvPr>
            <p:cNvSpPr txBox="1"/>
            <p:nvPr/>
          </p:nvSpPr>
          <p:spPr>
            <a:xfrm>
              <a:off x="1521840" y="4524464"/>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a:latin typeface="Arial Narrow" panose="020B0606020202030204" pitchFamily="34" charset="0"/>
                </a:rPr>
                <a:t>QUESTIONS?</a:t>
              </a:r>
            </a:p>
          </p:txBody>
        </p:sp>
      </p:grpSp>
    </p:spTree>
    <p:extLst>
      <p:ext uri="{BB962C8B-B14F-4D97-AF65-F5344CB8AC3E}">
        <p14:creationId xmlns:p14="http://schemas.microsoft.com/office/powerpoint/2010/main" val="140414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E71BB8-4799-468A-BB66-2347BCFF9C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1269"/>
          <a:stretch/>
        </p:blipFill>
        <p:spPr>
          <a:xfrm>
            <a:off x="0" y="1"/>
            <a:ext cx="12192000" cy="5844988"/>
          </a:xfrm>
          <a:prstGeom prst="rect">
            <a:avLst/>
          </a:prstGeom>
        </p:spPr>
      </p:pic>
      <p:grpSp>
        <p:nvGrpSpPr>
          <p:cNvPr id="46" name="Group 45">
            <a:extLst>
              <a:ext uri="{FF2B5EF4-FFF2-40B4-BE49-F238E27FC236}">
                <a16:creationId xmlns:a16="http://schemas.microsoft.com/office/drawing/2014/main" id="{A28FA0D6-7173-42A5-8BCC-9FF89F97FD3D}"/>
              </a:ext>
            </a:extLst>
          </p:cNvPr>
          <p:cNvGrpSpPr/>
          <p:nvPr userDrawn="1"/>
        </p:nvGrpSpPr>
        <p:grpSpPr>
          <a:xfrm>
            <a:off x="1" y="1085961"/>
            <a:ext cx="6095367" cy="2468345"/>
            <a:chOff x="1" y="400161"/>
            <a:chExt cx="6095367" cy="2468345"/>
          </a:xfrm>
        </p:grpSpPr>
        <p:sp>
          <p:nvSpPr>
            <p:cNvPr id="42" name="Rectangle 41">
              <a:extLst>
                <a:ext uri="{FF2B5EF4-FFF2-40B4-BE49-F238E27FC236}">
                  <a16:creationId xmlns:a16="http://schemas.microsoft.com/office/drawing/2014/main" id="{AEA5BA80-39B0-490C-BBAF-DC7D80785182}"/>
                </a:ext>
              </a:extLst>
            </p:cNvPr>
            <p:cNvSpPr/>
            <p:nvPr userDrawn="1"/>
          </p:nvSpPr>
          <p:spPr>
            <a:xfrm rot="5400000">
              <a:off x="-1042828" y="1442990"/>
              <a:ext cx="2468345" cy="382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290A41BF-1951-4212-A5E7-5BEF20CFC8FF}"/>
                </a:ext>
              </a:extLst>
            </p:cNvPr>
            <p:cNvSpPr/>
            <p:nvPr userDrawn="1"/>
          </p:nvSpPr>
          <p:spPr>
            <a:xfrm rot="5400000">
              <a:off x="-277484" y="1442990"/>
              <a:ext cx="2468345" cy="382687"/>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FDA3F3B-AC49-486C-B348-11B4CF2FDFBC}"/>
                </a:ext>
              </a:extLst>
            </p:cNvPr>
            <p:cNvSpPr/>
            <p:nvPr userDrawn="1"/>
          </p:nvSpPr>
          <p:spPr>
            <a:xfrm rot="5400000">
              <a:off x="-660158" y="1442990"/>
              <a:ext cx="2468345" cy="382687"/>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AB4236AF-615C-445A-AAF5-444D27E63503}"/>
                </a:ext>
              </a:extLst>
            </p:cNvPr>
            <p:cNvSpPr/>
            <p:nvPr userDrawn="1"/>
          </p:nvSpPr>
          <p:spPr>
            <a:xfrm rot="5400000">
              <a:off x="2387511" y="-839350"/>
              <a:ext cx="2468345" cy="4947368"/>
            </a:xfrm>
            <a:prstGeom prst="rect">
              <a:avLst/>
            </a:prstGeom>
            <a:gradFill flip="none" rotWithShape="1">
              <a:gsLst>
                <a:gs pos="0">
                  <a:schemeClr val="accent4">
                    <a:lumMod val="0"/>
                    <a:lumOff val="100000"/>
                    <a:alpha val="0"/>
                  </a:schemeClr>
                </a:gs>
                <a:gs pos="60000">
                  <a:schemeClr val="tx1">
                    <a:alpha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2">
            <a:extLst>
              <a:ext uri="{FF2B5EF4-FFF2-40B4-BE49-F238E27FC236}">
                <a16:creationId xmlns:a16="http://schemas.microsoft.com/office/drawing/2014/main" id="{5056398D-B144-475B-9C4B-5985B13E7542}"/>
              </a:ext>
            </a:extLst>
          </p:cNvPr>
          <p:cNvSpPr>
            <a:spLocks noGrp="1"/>
          </p:cNvSpPr>
          <p:nvPr userDrawn="1">
            <p:ph type="title" hasCustomPrompt="1"/>
          </p:nvPr>
        </p:nvSpPr>
        <p:spPr>
          <a:xfrm>
            <a:off x="1147998" y="1085960"/>
            <a:ext cx="5268369" cy="2468345"/>
          </a:xfrm>
          <a:noFill/>
        </p:spPr>
        <p:txBody>
          <a:bodyPr anchor="ctr" anchorCtr="0">
            <a:normAutofit/>
          </a:bodyPr>
          <a:lstStyle>
            <a:lvl1pPr>
              <a:defRPr sz="4000" cap="all" baseline="0">
                <a:solidFill>
                  <a:schemeClr val="bg1"/>
                </a:solidFill>
              </a:defRPr>
            </a:lvl1pPr>
          </a:lstStyle>
          <a:p>
            <a:r>
              <a:rPr lang="en-US" dirty="0"/>
              <a:t>Double tap/Click to add title</a:t>
            </a:r>
            <a:endParaRPr lang="en-GB" dirty="0"/>
          </a:p>
        </p:txBody>
      </p:sp>
      <p:sp>
        <p:nvSpPr>
          <p:cNvPr id="13" name="Picture Placeholder 10">
            <a:extLst>
              <a:ext uri="{FF2B5EF4-FFF2-40B4-BE49-F238E27FC236}">
                <a16:creationId xmlns:a16="http://schemas.microsoft.com/office/drawing/2014/main" id="{8A940594-910F-47C5-9BB2-BF24433C440F}"/>
              </a:ext>
            </a:extLst>
          </p:cNvPr>
          <p:cNvSpPr>
            <a:spLocks noGrp="1"/>
          </p:cNvSpPr>
          <p:nvPr userDrawn="1">
            <p:ph type="pic" sz="quarter" idx="12" hasCustomPrompt="1"/>
          </p:nvPr>
        </p:nvSpPr>
        <p:spPr>
          <a:xfrm>
            <a:off x="6591432" y="451759"/>
            <a:ext cx="5425503" cy="5051496"/>
          </a:xfrm>
        </p:spPr>
        <p:txBody>
          <a:bodyPr/>
          <a:lstStyle>
            <a:lvl1pPr marL="0" indent="0">
              <a:buNone/>
              <a:defRPr>
                <a:solidFill>
                  <a:schemeClr val="bg1"/>
                </a:solidFill>
              </a:defRPr>
            </a:lvl1pPr>
          </a:lstStyle>
          <a:p>
            <a:r>
              <a:rPr lang="en-GB" dirty="0"/>
              <a:t>Double tap/click icon to add picture</a:t>
            </a:r>
          </a:p>
        </p:txBody>
      </p:sp>
      <p:sp>
        <p:nvSpPr>
          <p:cNvPr id="47" name="Subtitle 2">
            <a:extLst>
              <a:ext uri="{FF2B5EF4-FFF2-40B4-BE49-F238E27FC236}">
                <a16:creationId xmlns:a16="http://schemas.microsoft.com/office/drawing/2014/main" id="{828F4E37-7842-49D1-AFB0-874F7B5F52EB}"/>
              </a:ext>
            </a:extLst>
          </p:cNvPr>
          <p:cNvSpPr>
            <a:spLocks noGrp="1"/>
          </p:cNvSpPr>
          <p:nvPr>
            <p:ph type="subTitle" idx="1" hasCustomPrompt="1"/>
          </p:nvPr>
        </p:nvSpPr>
        <p:spPr>
          <a:xfrm>
            <a:off x="1265964" y="4070651"/>
            <a:ext cx="3395683" cy="1160461"/>
          </a:xfrm>
          <a:noFill/>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Tree>
    <p:extLst>
      <p:ext uri="{BB962C8B-B14F-4D97-AF65-F5344CB8AC3E}">
        <p14:creationId xmlns:p14="http://schemas.microsoft.com/office/powerpoint/2010/main" val="1886377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62" y="1621"/>
          <a:ext cx="2159" cy="1619"/>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2162" y="1621"/>
                        <a:ext cx="2159" cy="1619"/>
                      </a:xfrm>
                      <a:prstGeom prst="rect">
                        <a:avLst/>
                      </a:prstGeom>
                    </p:spPr>
                  </p:pic>
                </p:oleObj>
              </mc:Fallback>
            </mc:AlternateContent>
          </a:graphicData>
        </a:graphic>
      </p:graphicFrame>
      <p:sp>
        <p:nvSpPr>
          <p:cNvPr id="6" name="Rectangle 5"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2721" b="1" i="0" u="none" strike="noStrike" kern="1200" cap="none" spc="0" normalizeH="0" baseline="0" noProof="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3" name="Title Placeholder 2"/>
          <p:cNvSpPr>
            <a:spLocks noGrp="1" noChangeArrowheads="1"/>
          </p:cNvSpPr>
          <p:nvPr>
            <p:ph type="title"/>
          </p:nvPr>
        </p:nvSpPr>
        <p:spPr bwMode="auto">
          <a:xfrm>
            <a:off x="373223" y="234864"/>
            <a:ext cx="11543405"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2400"/>
            </a:lvl1pPr>
          </a:lstStyle>
          <a:p>
            <a:pPr lvl="0"/>
            <a:r>
              <a:rPr lang="en-US" noProof="0"/>
              <a:t>Click to edit Master title style</a:t>
            </a:r>
          </a:p>
        </p:txBody>
      </p:sp>
      <p:sp>
        <p:nvSpPr>
          <p:cNvPr id="4" name="Slide Number Placeholder 5"/>
          <p:cNvSpPr>
            <a:spLocks noGrp="1"/>
          </p:cNvSpPr>
          <p:nvPr>
            <p:ph type="sldNum" sz="quarter" idx="12"/>
          </p:nvPr>
        </p:nvSpPr>
        <p:spPr>
          <a:xfrm>
            <a:off x="11539407" y="6336393"/>
            <a:ext cx="645335" cy="365125"/>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6C8FCD-B88F-4733-BBAE-B9FD5343B2E3}" type="slidenum">
              <a:rPr kumimoji="0" lang="en-US" sz="1200" b="0" i="0" u="none" strike="noStrike" kern="1200" cap="none" spc="0" normalizeH="0" baseline="0" noProof="0" smtClean="0">
                <a:ln>
                  <a:noFill/>
                </a:ln>
                <a:solidFill>
                  <a:srgbClr val="000000">
                    <a:tint val="75000"/>
                  </a:srgbClr>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856219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29488"/>
            <a:ext cx="10972801" cy="368657"/>
          </a:xfrm>
        </p:spPr>
        <p:txBody>
          <a:bodyPr/>
          <a:lstStyle>
            <a:lvl1pPr algn="l">
              <a:defRPr sz="2400">
                <a:latin typeface="Arial Black"/>
                <a:cs typeface="Arial Black"/>
              </a:defRPr>
            </a:lvl1p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0B01CF0-FC4E-BD40-9B29-2D59B3667612}" type="slidenum">
              <a:rPr lang="en-US" smtClean="0"/>
              <a:pPr>
                <a:defRPr/>
              </a:pPr>
              <a:t>‹#›</a:t>
            </a:fld>
            <a:endParaRPr lang="en-US" dirty="0"/>
          </a:p>
        </p:txBody>
      </p:sp>
      <p:sp>
        <p:nvSpPr>
          <p:cNvPr id="9" name="Content Placeholder 8"/>
          <p:cNvSpPr>
            <a:spLocks noGrp="1"/>
          </p:cNvSpPr>
          <p:nvPr>
            <p:ph sz="quarter" idx="11"/>
          </p:nvPr>
        </p:nvSpPr>
        <p:spPr>
          <a:xfrm>
            <a:off x="508000" y="685800"/>
            <a:ext cx="8839200" cy="381000"/>
          </a:xfrm>
        </p:spPr>
        <p:txBody>
          <a:bodyPr/>
          <a:lstStyle>
            <a:lvl1pPr marL="0" indent="0">
              <a:buNone/>
              <a:defRPr sz="1800">
                <a:latin typeface="Arial"/>
                <a:cs typeface="Arial"/>
              </a:defRPr>
            </a:lvl1pPr>
            <a:lvl2pPr marL="457200" indent="0">
              <a:buNone/>
              <a:defRPr sz="1600">
                <a:latin typeface="Arial"/>
                <a:cs typeface="Arial"/>
              </a:defRPr>
            </a:lvl2pPr>
            <a:lvl3pPr marL="914400" indent="0">
              <a:buNone/>
              <a:defRPr sz="1400">
                <a:latin typeface="Arial"/>
                <a:cs typeface="Arial"/>
              </a:defRPr>
            </a:lvl3pPr>
            <a:lvl4pPr marL="1371600" indent="0">
              <a:buNone/>
              <a:defRPr sz="1200">
                <a:latin typeface="Arial"/>
                <a:cs typeface="Arial"/>
              </a:defRPr>
            </a:lvl4pPr>
            <a:lvl5pPr marL="1828800" indent="0">
              <a:buNone/>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698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5" name="Picture 1" descr="GAF Caterpillar PPT c.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12192000" cy="608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GAF Caterpillar PPT c.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9719164" y="6131952"/>
            <a:ext cx="2448563" cy="685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ctrTitle"/>
          </p:nvPr>
        </p:nvSpPr>
        <p:spPr>
          <a:xfrm>
            <a:off x="914401" y="2133602"/>
            <a:ext cx="10363200" cy="1470025"/>
          </a:xfrm>
        </p:spPr>
        <p:txBody>
          <a:bodyPr/>
          <a:lstStyle>
            <a:lvl1pPr>
              <a:defRPr sz="3200" b="0">
                <a:latin typeface="Arial Black"/>
                <a:cs typeface="Arial Black"/>
              </a:defRPr>
            </a:lvl1pPr>
          </a:lstStyle>
          <a:p>
            <a:pPr lvl="0"/>
            <a:r>
              <a:rPr lang="en-US" noProof="0"/>
              <a:t>Click to edit Master title style</a:t>
            </a:r>
          </a:p>
        </p:txBody>
      </p:sp>
      <p:sp>
        <p:nvSpPr>
          <p:cNvPr id="4100" name="Rectangle 4"/>
          <p:cNvSpPr>
            <a:spLocks noGrp="1" noChangeArrowheads="1"/>
          </p:cNvSpPr>
          <p:nvPr>
            <p:ph type="subTitle" idx="1"/>
          </p:nvPr>
        </p:nvSpPr>
        <p:spPr>
          <a:xfrm>
            <a:off x="1828800" y="3886200"/>
            <a:ext cx="8534401" cy="1752600"/>
          </a:xfrm>
        </p:spPr>
        <p:txBody>
          <a:bodyPr/>
          <a:lstStyle>
            <a:lvl1pPr marL="0" indent="0" algn="ctr">
              <a:buFontTx/>
              <a:buNone/>
              <a:defRPr sz="2400">
                <a:latin typeface="Arial"/>
                <a:cs typeface="Arial"/>
              </a:defRPr>
            </a:lvl1pPr>
          </a:lstStyle>
          <a:p>
            <a:pPr lvl="0"/>
            <a:r>
              <a:rPr lang="en-US" noProof="0" dirty="0"/>
              <a:t>Click to edit Master subtitle style</a:t>
            </a:r>
          </a:p>
        </p:txBody>
      </p:sp>
    </p:spTree>
    <p:extLst>
      <p:ext uri="{BB962C8B-B14F-4D97-AF65-F5344CB8AC3E}">
        <p14:creationId xmlns:p14="http://schemas.microsoft.com/office/powerpoint/2010/main" val="291243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2207-37B7-49FA-8F71-D98FBB5E787B}"/>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B30AA3DC-40D5-48DA-8186-23BCA85D7A59}"/>
              </a:ext>
            </a:extLst>
          </p:cNvPr>
          <p:cNvSpPr>
            <a:spLocks noGrp="1"/>
          </p:cNvSpPr>
          <p:nvPr>
            <p:ph sz="half" idx="1" hasCustomPrompt="1"/>
          </p:nvPr>
        </p:nvSpPr>
        <p:spPr>
          <a:xfrm>
            <a:off x="283029" y="900000"/>
            <a:ext cx="5677972"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908B977-1577-4E10-9A65-0F53255011CC}"/>
              </a:ext>
            </a:extLst>
          </p:cNvPr>
          <p:cNvSpPr>
            <a:spLocks noGrp="1"/>
          </p:cNvSpPr>
          <p:nvPr>
            <p:ph sz="half" idx="2" hasCustomPrompt="1"/>
          </p:nvPr>
        </p:nvSpPr>
        <p:spPr>
          <a:xfrm>
            <a:off x="6231000" y="900000"/>
            <a:ext cx="5690419"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606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0C065-DF47-428E-83D6-1807641E926D}"/>
              </a:ext>
            </a:extLst>
          </p:cNvPr>
          <p:cNvSpPr>
            <a:spLocks noGrp="1"/>
          </p:cNvSpPr>
          <p:nvPr>
            <p:ph type="body" idx="1" hasCustomPrompt="1"/>
          </p:nvPr>
        </p:nvSpPr>
        <p:spPr>
          <a:xfrm>
            <a:off x="272143" y="900000"/>
            <a:ext cx="5688857"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4" name="Content Placeholder 3">
            <a:extLst>
              <a:ext uri="{FF2B5EF4-FFF2-40B4-BE49-F238E27FC236}">
                <a16:creationId xmlns:a16="http://schemas.microsoft.com/office/drawing/2014/main" id="{603DFDD1-2A5D-4C3F-A094-1EE0A2637FFA}"/>
              </a:ext>
            </a:extLst>
          </p:cNvPr>
          <p:cNvSpPr>
            <a:spLocks noGrp="1"/>
          </p:cNvSpPr>
          <p:nvPr>
            <p:ph sz="half" idx="2" hasCustomPrompt="1"/>
          </p:nvPr>
        </p:nvSpPr>
        <p:spPr>
          <a:xfrm>
            <a:off x="272143" y="1696030"/>
            <a:ext cx="5694783" cy="410570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A0B1BBA-5485-4310-8E97-A182D24F2897}"/>
              </a:ext>
            </a:extLst>
          </p:cNvPr>
          <p:cNvSpPr>
            <a:spLocks noGrp="1"/>
          </p:cNvSpPr>
          <p:nvPr>
            <p:ph type="body" sz="quarter" idx="3" hasCustomPrompt="1"/>
          </p:nvPr>
        </p:nvSpPr>
        <p:spPr>
          <a:xfrm>
            <a:off x="6231001" y="900000"/>
            <a:ext cx="5683852"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6" name="Content Placeholder 5">
            <a:extLst>
              <a:ext uri="{FF2B5EF4-FFF2-40B4-BE49-F238E27FC236}">
                <a16:creationId xmlns:a16="http://schemas.microsoft.com/office/drawing/2014/main" id="{1984A6F4-806C-4203-8EB0-1D2AED48398D}"/>
              </a:ext>
            </a:extLst>
          </p:cNvPr>
          <p:cNvSpPr>
            <a:spLocks noGrp="1"/>
          </p:cNvSpPr>
          <p:nvPr>
            <p:ph sz="quarter" idx="4" hasCustomPrompt="1"/>
          </p:nvPr>
        </p:nvSpPr>
        <p:spPr>
          <a:xfrm>
            <a:off x="6231001" y="1696029"/>
            <a:ext cx="5683852" cy="4110803"/>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F2BDBCB8-5FCB-47D4-859E-2C42C3F4F016}"/>
              </a:ext>
            </a:extLst>
          </p:cNvPr>
          <p:cNvSpPr>
            <a:spLocks noGrp="1"/>
          </p:cNvSpPr>
          <p:nvPr>
            <p:ph type="title" hasCustomPrompt="1"/>
          </p:nvPr>
        </p:nvSpPr>
        <p:spPr/>
        <p:txBody>
          <a:bodyPr/>
          <a:lstStyle>
            <a:lvl1pPr>
              <a:defRPr/>
            </a:lvl1pPr>
          </a:lstStyle>
          <a:p>
            <a:pPr lvl="0"/>
            <a:r>
              <a:rPr lang="en-US" dirty="0"/>
              <a:t>Double tap/click to add title</a:t>
            </a:r>
          </a:p>
        </p:txBody>
      </p:sp>
    </p:spTree>
    <p:extLst>
      <p:ext uri="{BB962C8B-B14F-4D97-AF65-F5344CB8AC3E}">
        <p14:creationId xmlns:p14="http://schemas.microsoft.com/office/powerpoint/2010/main" val="285319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36A7-58AD-4615-9B73-B1B34FD98D3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135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27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5C65-3008-4769-8B5A-F9CDC9104F05}"/>
              </a:ext>
            </a:extLst>
          </p:cNvPr>
          <p:cNvSpPr>
            <a:spLocks noGrp="1"/>
          </p:cNvSpPr>
          <p:nvPr>
            <p:ph type="title" hasCustomPrompt="1"/>
          </p:nvPr>
        </p:nvSpPr>
        <p:spPr>
          <a:xfrm>
            <a:off x="268287" y="270000"/>
            <a:ext cx="4652055" cy="1080000"/>
          </a:xfrm>
        </p:spPr>
        <p:txBody>
          <a:bodyPr anchor="ctr"/>
          <a:lstStyle>
            <a:lvl1pPr>
              <a:defRPr sz="3200"/>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8B7A5F7D-E1DC-43C7-A9D8-877F83C8AC47}"/>
              </a:ext>
            </a:extLst>
          </p:cNvPr>
          <p:cNvSpPr>
            <a:spLocks noGrp="1"/>
          </p:cNvSpPr>
          <p:nvPr>
            <p:ph idx="1" hasCustomPrompt="1"/>
          </p:nvPr>
        </p:nvSpPr>
        <p:spPr>
          <a:xfrm>
            <a:off x="5190343" y="270000"/>
            <a:ext cx="6731102" cy="55484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3C0FB532-4C41-4C52-8037-35AD9E551E58}"/>
              </a:ext>
            </a:extLst>
          </p:cNvPr>
          <p:cNvSpPr>
            <a:spLocks noGrp="1"/>
          </p:cNvSpPr>
          <p:nvPr>
            <p:ph type="body" sz="half" idx="2" hasCustomPrompt="1"/>
          </p:nvPr>
        </p:nvSpPr>
        <p:spPr>
          <a:xfrm>
            <a:off x="268288" y="1625085"/>
            <a:ext cx="4652056" cy="41933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Tree>
    <p:extLst>
      <p:ext uri="{BB962C8B-B14F-4D97-AF65-F5344CB8AC3E}">
        <p14:creationId xmlns:p14="http://schemas.microsoft.com/office/powerpoint/2010/main" val="81952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B36411-5253-4313-B367-55E9BF8006AF}"/>
              </a:ext>
            </a:extLst>
          </p:cNvPr>
          <p:cNvSpPr>
            <a:spLocks noGrp="1"/>
          </p:cNvSpPr>
          <p:nvPr>
            <p:ph type="pic" idx="1" hasCustomPrompt="1"/>
          </p:nvPr>
        </p:nvSpPr>
        <p:spPr>
          <a:xfrm>
            <a:off x="5190343" y="265894"/>
            <a:ext cx="6729514" cy="55416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Double tap/click to add picture</a:t>
            </a:r>
          </a:p>
        </p:txBody>
      </p:sp>
      <p:sp>
        <p:nvSpPr>
          <p:cNvPr id="4" name="Text Placeholder 3">
            <a:extLst>
              <a:ext uri="{FF2B5EF4-FFF2-40B4-BE49-F238E27FC236}">
                <a16:creationId xmlns:a16="http://schemas.microsoft.com/office/drawing/2014/main" id="{798020FF-3EE4-42E8-B698-A3A31BCA901C}"/>
              </a:ext>
            </a:extLst>
          </p:cNvPr>
          <p:cNvSpPr>
            <a:spLocks noGrp="1"/>
          </p:cNvSpPr>
          <p:nvPr>
            <p:ph type="body" sz="half" idx="2" hasCustomPrompt="1"/>
          </p:nvPr>
        </p:nvSpPr>
        <p:spPr>
          <a:xfrm>
            <a:off x="272143" y="1597026"/>
            <a:ext cx="4648200" cy="42105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
        <p:nvSpPr>
          <p:cNvPr id="9" name="Title 8">
            <a:extLst>
              <a:ext uri="{FF2B5EF4-FFF2-40B4-BE49-F238E27FC236}">
                <a16:creationId xmlns:a16="http://schemas.microsoft.com/office/drawing/2014/main" id="{93FB16F6-8822-4511-A27C-1EBBF7942A30}"/>
              </a:ext>
            </a:extLst>
          </p:cNvPr>
          <p:cNvSpPr>
            <a:spLocks noGrp="1"/>
          </p:cNvSpPr>
          <p:nvPr>
            <p:ph type="title" hasCustomPrompt="1"/>
          </p:nvPr>
        </p:nvSpPr>
        <p:spPr>
          <a:xfrm>
            <a:off x="272142" y="265894"/>
            <a:ext cx="4648200" cy="1080000"/>
          </a:xfrm>
        </p:spPr>
        <p:txBody>
          <a:bodyPr/>
          <a:lstStyle>
            <a:lvl1pPr>
              <a:defRPr/>
            </a:lvl1pPr>
          </a:lstStyle>
          <a:p>
            <a:r>
              <a:rPr lang="en-US" dirty="0"/>
              <a:t>Double tap/click to add title</a:t>
            </a:r>
            <a:endParaRPr lang="en-GB" dirty="0"/>
          </a:p>
        </p:txBody>
      </p:sp>
    </p:spTree>
    <p:extLst>
      <p:ext uri="{BB962C8B-B14F-4D97-AF65-F5344CB8AC3E}">
        <p14:creationId xmlns:p14="http://schemas.microsoft.com/office/powerpoint/2010/main" val="319936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image" Target="../media/image9.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7.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E76AC-9813-4FFE-A72C-1894B010A58E}"/>
              </a:ext>
            </a:extLst>
          </p:cNvPr>
          <p:cNvSpPr>
            <a:spLocks noGrp="1"/>
          </p:cNvSpPr>
          <p:nvPr>
            <p:ph type="title"/>
          </p:nvPr>
        </p:nvSpPr>
        <p:spPr>
          <a:xfrm>
            <a:off x="0" y="0"/>
            <a:ext cx="12192000" cy="630000"/>
          </a:xfrm>
          <a:prstGeom prst="rect">
            <a:avLst/>
          </a:prstGeom>
          <a:solidFill>
            <a:schemeClr val="tx1"/>
          </a:solidFill>
        </p:spPr>
        <p:txBody>
          <a:bodyPr vert="horz" lIns="288000" tIns="45720" rIns="91440" bIns="45720" rtlCol="0" anchor="ctr">
            <a:normAutofit/>
          </a:bodyPr>
          <a:lstStyle/>
          <a:p>
            <a:r>
              <a:rPr lang="en-US" dirty="0"/>
              <a:t>Double tap/click to add title</a:t>
            </a:r>
            <a:endParaRPr lang="en-GB" dirty="0"/>
          </a:p>
        </p:txBody>
      </p:sp>
      <p:sp>
        <p:nvSpPr>
          <p:cNvPr id="3" name="Text Placeholder 2">
            <a:extLst>
              <a:ext uri="{FF2B5EF4-FFF2-40B4-BE49-F238E27FC236}">
                <a16:creationId xmlns:a16="http://schemas.microsoft.com/office/drawing/2014/main" id="{0030F6D5-B56E-4CE2-84B1-801B28505016}"/>
              </a:ext>
            </a:extLst>
          </p:cNvPr>
          <p:cNvSpPr>
            <a:spLocks noGrp="1"/>
          </p:cNvSpPr>
          <p:nvPr>
            <p:ph type="body" idx="1"/>
          </p:nvPr>
        </p:nvSpPr>
        <p:spPr>
          <a:xfrm>
            <a:off x="270000" y="900000"/>
            <a:ext cx="11657515" cy="4814392"/>
          </a:xfrm>
          <a:prstGeom prst="rect">
            <a:avLst/>
          </a:prstGeom>
        </p:spPr>
        <p:txBody>
          <a:bodyPr vert="horz" lIns="91440" tIns="45720" rIns="91440" bIns="45720" rtlCol="0">
            <a:normAutofit/>
          </a:body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6" name="Group 25">
            <a:extLst>
              <a:ext uri="{FF2B5EF4-FFF2-40B4-BE49-F238E27FC236}">
                <a16:creationId xmlns:a16="http://schemas.microsoft.com/office/drawing/2014/main" id="{73C85E62-2E14-4CA6-9461-E933C1AC1FBF}"/>
              </a:ext>
            </a:extLst>
          </p:cNvPr>
          <p:cNvGrpSpPr/>
          <p:nvPr userDrawn="1"/>
        </p:nvGrpSpPr>
        <p:grpSpPr>
          <a:xfrm>
            <a:off x="-1" y="5813810"/>
            <a:ext cx="12199659" cy="72000"/>
            <a:chOff x="-1" y="6083732"/>
            <a:chExt cx="12199659" cy="72000"/>
          </a:xfrm>
        </p:grpSpPr>
        <p:sp>
          <p:nvSpPr>
            <p:cNvPr id="20" name="Rectangle 19">
              <a:extLst>
                <a:ext uri="{FF2B5EF4-FFF2-40B4-BE49-F238E27FC236}">
                  <a16:creationId xmlns:a16="http://schemas.microsoft.com/office/drawing/2014/main" id="{DFBDF45A-D254-4992-ACE3-426973E8408E}"/>
                </a:ext>
              </a:extLst>
            </p:cNvPr>
            <p:cNvSpPr/>
            <p:nvPr userDrawn="1"/>
          </p:nvSpPr>
          <p:spPr>
            <a:xfrm>
              <a:off x="11542578" y="6083732"/>
              <a:ext cx="657080" cy="7025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22AF7F-8BCE-44DD-BE41-C109A3DAD6C4}"/>
                </a:ext>
              </a:extLst>
            </p:cNvPr>
            <p:cNvSpPr/>
            <p:nvPr userDrawn="1"/>
          </p:nvSpPr>
          <p:spPr>
            <a:xfrm>
              <a:off x="10724671" y="6083732"/>
              <a:ext cx="831691" cy="702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626D972-DB01-4BB5-ABD6-D06ED630BCDD}"/>
                </a:ext>
              </a:extLst>
            </p:cNvPr>
            <p:cNvSpPr/>
            <p:nvPr userDrawn="1"/>
          </p:nvSpPr>
          <p:spPr>
            <a:xfrm>
              <a:off x="-1" y="6083732"/>
              <a:ext cx="10871711" cy="72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9D74F24A-DA25-4C10-AA38-220B1D2438B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241999" y="6406799"/>
            <a:ext cx="1667435" cy="257526"/>
          </a:xfrm>
          <a:prstGeom prst="rect">
            <a:avLst/>
          </a:prstGeom>
        </p:spPr>
      </p:pic>
      <p:sp>
        <p:nvSpPr>
          <p:cNvPr id="16" name="Date Placeholder 3">
            <a:extLst>
              <a:ext uri="{FF2B5EF4-FFF2-40B4-BE49-F238E27FC236}">
                <a16:creationId xmlns:a16="http://schemas.microsoft.com/office/drawing/2014/main" id="{DE172B89-23DC-42F2-9453-F0869D2C9175}"/>
              </a:ext>
            </a:extLst>
          </p:cNvPr>
          <p:cNvSpPr txBox="1">
            <a:spLocks noGrp="1"/>
          </p:cNvSpPr>
          <p:nvPr userDrawn="1"/>
        </p:nvSpPr>
        <p:spPr bwMode="auto">
          <a:xfrm>
            <a:off x="0" y="6174185"/>
            <a:ext cx="12199659" cy="232614"/>
          </a:xfrm>
          <a:prstGeom prst="rect">
            <a:avLst/>
          </a:prstGeom>
          <a:noFill/>
          <a:ln>
            <a:miter lim="800000"/>
            <a:headEnd/>
            <a:tailEnd/>
          </a:ln>
        </p:spPr>
        <p:txBody>
          <a:bodyPr/>
          <a:lstStyle/>
          <a:p>
            <a:pPr algn="ctr">
              <a:defRPr/>
            </a:pPr>
            <a:fld id="{7E1A506D-7525-4645-B5EA-B496D04FDEEB}" type="slidenum">
              <a:rPr lang="en-GB" sz="900" b="0" smtClean="0">
                <a:solidFill>
                  <a:schemeClr val="tx1"/>
                </a:solidFill>
                <a:latin typeface="Arial Narrow" panose="020B0606020202030204" pitchFamily="34" charset="0"/>
                <a:cs typeface="Arial" pitchFamily="34" charset="0"/>
              </a:rPr>
              <a:pPr algn="ctr">
                <a:defRPr/>
              </a:pPr>
              <a:t>‹#›</a:t>
            </a:fld>
            <a:endParaRPr lang="en-GB" sz="1050" b="0" dirty="0">
              <a:solidFill>
                <a:schemeClr val="tx1"/>
              </a:solidFill>
              <a:latin typeface="Arial Narrow" panose="020B0606020202030204" pitchFamily="34" charset="0"/>
              <a:cs typeface="Arial" pitchFamily="34" charset="0"/>
            </a:endParaRPr>
          </a:p>
        </p:txBody>
      </p:sp>
      <p:sp>
        <p:nvSpPr>
          <p:cNvPr id="17" name="Rectangle 6">
            <a:extLst>
              <a:ext uri="{FF2B5EF4-FFF2-40B4-BE49-F238E27FC236}">
                <a16:creationId xmlns:a16="http://schemas.microsoft.com/office/drawing/2014/main" id="{3D14C856-DA64-4EF2-8F41-F2E26E2378C2}"/>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12" name="TextBox 11">
            <a:extLst>
              <a:ext uri="{FF2B5EF4-FFF2-40B4-BE49-F238E27FC236}">
                <a16:creationId xmlns:a16="http://schemas.microsoft.com/office/drawing/2014/main" id="{F3EB0DBC-A3D1-4D51-A8D1-C5BF1AD6EABB}"/>
              </a:ext>
            </a:extLst>
          </p:cNvPr>
          <p:cNvSpPr txBox="1"/>
          <p:nvPr userDrawn="1"/>
        </p:nvSpPr>
        <p:spPr>
          <a:xfrm>
            <a:off x="83687" y="5915426"/>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3" name="TextBox 4">
            <a:extLst>
              <a:ext uri="{FF2B5EF4-FFF2-40B4-BE49-F238E27FC236}">
                <a16:creationId xmlns:a16="http://schemas.microsoft.com/office/drawing/2014/main" id="{2991272A-7FE5-4E23-A757-9DB9E9C43AFE}"/>
              </a:ext>
            </a:extLst>
          </p:cNvPr>
          <p:cNvSpPr txBox="1"/>
          <p:nvPr userDrawn="1"/>
        </p:nvSpPr>
        <p:spPr>
          <a:xfrm>
            <a:off x="83687" y="6162055"/>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
        <p:nvSpPr>
          <p:cNvPr id="4"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9C17E204-D15D-4511-A605-C460D448436B}"/>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endParaRPr lang="en-US" sz="1000" dirty="0">
              <a:solidFill>
                <a:srgbClr val="737373"/>
              </a:solidFill>
              <a:latin typeface="Calibri" panose="020F0502020204030204" pitchFamily="34" charset="0"/>
            </a:endParaRPr>
          </a:p>
        </p:txBody>
      </p:sp>
    </p:spTree>
    <p:extLst>
      <p:ext uri="{BB962C8B-B14F-4D97-AF65-F5344CB8AC3E}">
        <p14:creationId xmlns:p14="http://schemas.microsoft.com/office/powerpoint/2010/main" val="374978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3" r:id="rId13"/>
    <p:sldLayoutId id="2147483684" r:id="rId14"/>
    <p:sldLayoutId id="2147483685" r:id="rId1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3F7F6734-CB77-D14A-ABD0-52D1FE4A000A}"/>
              </a:ext>
            </a:extLst>
          </p:cNvPr>
          <p:cNvSpPr>
            <a:spLocks/>
          </p:cNvSpPr>
          <p:nvPr userDrawn="1"/>
        </p:nvSpPr>
        <p:spPr bwMode="auto">
          <a:xfrm rot="16200000">
            <a:off x="5984785" y="-5984790"/>
            <a:ext cx="222429" cy="12192002"/>
          </a:xfrm>
          <a:custGeom>
            <a:avLst/>
            <a:gdLst>
              <a:gd name="T0" fmla="*/ 0 w 11981"/>
              <a:gd name="T1" fmla="*/ 226 h 226"/>
              <a:gd name="T2" fmla="*/ 0 w 11981"/>
              <a:gd name="T3" fmla="*/ 226 h 226"/>
              <a:gd name="T4" fmla="*/ 11981 w 11981"/>
              <a:gd name="T5" fmla="*/ 226 h 226"/>
              <a:gd name="T6" fmla="*/ 11981 w 11981"/>
              <a:gd name="T7" fmla="*/ 0 h 226"/>
              <a:gd name="T8" fmla="*/ 0 w 11981"/>
              <a:gd name="T9" fmla="*/ 0 h 226"/>
              <a:gd name="T10" fmla="*/ 0 w 11981"/>
              <a:gd name="T11" fmla="*/ 226 h 226"/>
            </a:gdLst>
            <a:ahLst/>
            <a:cxnLst>
              <a:cxn ang="0">
                <a:pos x="T0" y="T1"/>
              </a:cxn>
              <a:cxn ang="0">
                <a:pos x="T2" y="T3"/>
              </a:cxn>
              <a:cxn ang="0">
                <a:pos x="T4" y="T5"/>
              </a:cxn>
              <a:cxn ang="0">
                <a:pos x="T6" y="T7"/>
              </a:cxn>
              <a:cxn ang="0">
                <a:pos x="T8" y="T9"/>
              </a:cxn>
              <a:cxn ang="0">
                <a:pos x="T10" y="T11"/>
              </a:cxn>
            </a:cxnLst>
            <a:rect l="0" t="0" r="r" b="b"/>
            <a:pathLst>
              <a:path w="11981" h="226">
                <a:moveTo>
                  <a:pt x="0" y="226"/>
                </a:moveTo>
                <a:lnTo>
                  <a:pt x="0" y="226"/>
                </a:lnTo>
                <a:lnTo>
                  <a:pt x="11981" y="226"/>
                </a:lnTo>
                <a:lnTo>
                  <a:pt x="11981" y="0"/>
                </a:lnTo>
                <a:lnTo>
                  <a:pt x="0" y="0"/>
                </a:lnTo>
                <a:lnTo>
                  <a:pt x="0" y="226"/>
                </a:lnTo>
                <a:close/>
              </a:path>
            </a:pathLst>
          </a:custGeom>
          <a:gradFill>
            <a:gsLst>
              <a:gs pos="100000">
                <a:schemeClr val="accent2"/>
              </a:gs>
              <a:gs pos="0">
                <a:schemeClr val="accent1"/>
              </a:gs>
            </a:gsLst>
            <a:lin ang="108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21">
            <a:extLst>
              <a:ext uri="{FF2B5EF4-FFF2-40B4-BE49-F238E27FC236}">
                <a16:creationId xmlns:a16="http://schemas.microsoft.com/office/drawing/2014/main" id="{41F38DA4-2CB4-3B4F-BD7C-4AAE1D6CDF2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213253" y="6272376"/>
            <a:ext cx="1418575" cy="224762"/>
          </a:xfrm>
          <a:prstGeom prst="rect">
            <a:avLst/>
          </a:prstGeom>
        </p:spPr>
      </p:pic>
      <p:sp>
        <p:nvSpPr>
          <p:cNvPr id="2" name="Title Placeholder 1"/>
          <p:cNvSpPr>
            <a:spLocks noGrp="1"/>
          </p:cNvSpPr>
          <p:nvPr>
            <p:ph type="title"/>
          </p:nvPr>
        </p:nvSpPr>
        <p:spPr>
          <a:xfrm>
            <a:off x="609600" y="618333"/>
            <a:ext cx="10972799" cy="896030"/>
          </a:xfrm>
          <a:prstGeom prst="rect">
            <a:avLst/>
          </a:prstGeom>
        </p:spPr>
        <p:txBody>
          <a:bodyPr vert="horz" lIns="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09600" y="1600201"/>
            <a:ext cx="10972799" cy="4199924"/>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FAF8120E-F0BF-E14D-8B08-BFDF9F391D5B}"/>
              </a:ext>
            </a:extLst>
          </p:cNvPr>
          <p:cNvSpPr txBox="1">
            <a:spLocks/>
          </p:cNvSpPr>
          <p:nvPr userDrawn="1"/>
        </p:nvSpPr>
        <p:spPr>
          <a:xfrm>
            <a:off x="11734800" y="6276672"/>
            <a:ext cx="457198" cy="2183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9C32B75-C9DC-44AF-9338-F96EE99144A7}" type="slidenum">
              <a:rPr lang="en-US" sz="1200" smtClean="0">
                <a:solidFill>
                  <a:srgbClr val="000000"/>
                </a:solidFill>
                <a:latin typeface="Arial Narrow" panose="020B0606020202030204" pitchFamily="34" charset="0"/>
                <a:cs typeface="Arial"/>
              </a:rPr>
              <a:pPr>
                <a:defRPr/>
              </a:pPr>
              <a:t>‹#›</a:t>
            </a:fld>
            <a:endParaRPr lang="en-US" sz="1000">
              <a:solidFill>
                <a:srgbClr val="000000"/>
              </a:solidFill>
              <a:latin typeface="Arial Narrow" panose="020B0606020202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CF49D0D-C979-4430-8497-6FA5F5EE2D17}"/>
              </a:ext>
            </a:extLst>
          </p:cNvPr>
          <p:cNvSpPr txBox="1"/>
          <p:nvPr userDrawn="1"/>
        </p:nvSpPr>
        <p:spPr>
          <a:xfrm>
            <a:off x="653572" y="6190060"/>
            <a:ext cx="1759266" cy="400110"/>
          </a:xfrm>
          <a:prstGeom prst="rect">
            <a:avLst/>
          </a:prstGeom>
          <a:noFill/>
        </p:spPr>
        <p:txBody>
          <a:bodyPr wrap="square" rtlCol="0">
            <a:spAutoFit/>
          </a:bodyPr>
          <a:lstStyle/>
          <a:p>
            <a:r>
              <a:rPr lang="en-US" sz="2000" b="1" dirty="0">
                <a:latin typeface="Arial Narrow" panose="020B0606020202030204" pitchFamily="34" charset="0"/>
              </a:rPr>
              <a:t>FULL POWER</a:t>
            </a:r>
          </a:p>
        </p:txBody>
      </p:sp>
      <p:sp>
        <p:nvSpPr>
          <p:cNvPr id="14" name="Rectangle 13">
            <a:extLst>
              <a:ext uri="{FF2B5EF4-FFF2-40B4-BE49-F238E27FC236}">
                <a16:creationId xmlns:a16="http://schemas.microsoft.com/office/drawing/2014/main" id="{5E64C9F6-E158-4F8A-9CF0-9B96934076A8}"/>
              </a:ext>
            </a:extLst>
          </p:cNvPr>
          <p:cNvSpPr/>
          <p:nvPr userDrawn="1"/>
        </p:nvSpPr>
        <p:spPr>
          <a:xfrm>
            <a:off x="4173946" y="6333769"/>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A86153B-9C3C-4D26-AAA3-756495EF7B8D}"/>
              </a:ext>
            </a:extLst>
          </p:cNvPr>
          <p:cNvPicPr>
            <a:picLocks noChangeAspect="1"/>
          </p:cNvPicPr>
          <p:nvPr userDrawn="1"/>
        </p:nvPicPr>
        <p:blipFill rotWithShape="1">
          <a:blip r:embed="rId20" cstate="screen">
            <a:alphaModFix amt="16000"/>
            <a:extLst>
              <a:ext uri="{28A0092B-C50C-407E-A947-70E740481C1C}">
                <a14:useLocalDpi xmlns:a14="http://schemas.microsoft.com/office/drawing/2010/main"/>
              </a:ext>
            </a:extLst>
          </a:blip>
          <a:srcRect/>
          <a:stretch/>
        </p:blipFill>
        <p:spPr>
          <a:xfrm flipH="1">
            <a:off x="7072694" y="1408725"/>
            <a:ext cx="3328487" cy="3733801"/>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39DCE2B2-3D76-4E6E-AAF9-887255EA9CB9}"/>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104427" y="6127482"/>
            <a:ext cx="550539" cy="525266"/>
          </a:xfrm>
          <a:prstGeom prst="rect">
            <a:avLst/>
          </a:prstGeom>
        </p:spPr>
      </p:pic>
      <p:sp>
        <p:nvSpPr>
          <p:cNvPr id="5" name="Rectangle 4">
            <a:extLst>
              <a:ext uri="{FF2B5EF4-FFF2-40B4-BE49-F238E27FC236}">
                <a16:creationId xmlns:a16="http://schemas.microsoft.com/office/drawing/2014/main" id="{67F15634-CD39-4DC3-AE7C-E52FB855CE83}"/>
              </a:ext>
            </a:extLst>
          </p:cNvPr>
          <p:cNvSpPr/>
          <p:nvPr userDrawn="1"/>
        </p:nvSpPr>
        <p:spPr>
          <a:xfrm>
            <a:off x="4798209" y="6085778"/>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7"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E5AF9437-3E28-416C-A31A-2680F66CF8EB}"/>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b="1">
                <a:solidFill>
                  <a:srgbClr val="737373"/>
                </a:solidFill>
                <a:latin typeface="Calibri" panose="020F0502020204030204" pitchFamily="34" charset="0"/>
              </a:rPr>
              <a:t>Caterpillar: Confidential Green</a:t>
            </a:r>
            <a:endParaRPr lang="en-US" sz="1000" b="1" dirty="0">
              <a:solidFill>
                <a:srgbClr val="737373"/>
              </a:solidFill>
              <a:latin typeface="Calibri" panose="020F0502020204030204" pitchFamily="34" charset="0"/>
            </a:endParaRPr>
          </a:p>
        </p:txBody>
      </p:sp>
    </p:spTree>
    <p:extLst>
      <p:ext uri="{BB962C8B-B14F-4D97-AF65-F5344CB8AC3E}">
        <p14:creationId xmlns:p14="http://schemas.microsoft.com/office/powerpoint/2010/main" val="32709876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hdr="0" ftr="0" dt="0"/>
  <p:txStyles>
    <p:titleStyle>
      <a:lvl1pPr algn="l" defTabSz="914400" rtl="0" eaLnBrk="1" latinLnBrk="0" hangingPunct="1">
        <a:lnSpc>
          <a:spcPct val="90000"/>
        </a:lnSpc>
        <a:spcBef>
          <a:spcPct val="0"/>
        </a:spcBef>
        <a:buNone/>
        <a:defRPr sz="2800" b="1" kern="1200" cap="none" baseline="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7296">
          <p15:clr>
            <a:srgbClr val="F26B43"/>
          </p15:clr>
        </p15:guide>
        <p15:guide id="4" pos="384">
          <p15:clr>
            <a:srgbClr val="F26B43"/>
          </p15:clr>
        </p15:guide>
        <p15:guide id="5" pos="3840">
          <p15:clr>
            <a:srgbClr val="F26B43"/>
          </p15:clr>
        </p15:guide>
        <p15:guide id="7" orient="horz" pos="40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pngimg.com/download/7925"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45BA-1632-4825-8F2B-23777B43C927}"/>
              </a:ext>
            </a:extLst>
          </p:cNvPr>
          <p:cNvSpPr>
            <a:spLocks noGrp="1"/>
          </p:cNvSpPr>
          <p:nvPr>
            <p:ph type="ctrTitle"/>
          </p:nvPr>
        </p:nvSpPr>
        <p:spPr>
          <a:xfrm>
            <a:off x="0" y="801867"/>
            <a:ext cx="6744063" cy="1775292"/>
          </a:xfrm>
        </p:spPr>
        <p:txBody>
          <a:bodyPr>
            <a:noAutofit/>
          </a:bodyPr>
          <a:lstStyle/>
          <a:p>
            <a:endParaRPr lang="en-GB" sz="6000" dirty="0"/>
          </a:p>
        </p:txBody>
      </p:sp>
      <p:sp>
        <p:nvSpPr>
          <p:cNvPr id="3" name="Subtitle 2">
            <a:extLst>
              <a:ext uri="{FF2B5EF4-FFF2-40B4-BE49-F238E27FC236}">
                <a16:creationId xmlns:a16="http://schemas.microsoft.com/office/drawing/2014/main" id="{C2DC7B85-7141-4D48-B5A7-E1155064484D}"/>
              </a:ext>
            </a:extLst>
          </p:cNvPr>
          <p:cNvSpPr>
            <a:spLocks noGrp="1"/>
          </p:cNvSpPr>
          <p:nvPr>
            <p:ph type="subTitle" idx="1"/>
          </p:nvPr>
        </p:nvSpPr>
        <p:spPr>
          <a:xfrm>
            <a:off x="279774" y="2678451"/>
            <a:ext cx="6032140" cy="750549"/>
          </a:xfrm>
        </p:spPr>
        <p:txBody>
          <a:bodyPr>
            <a:normAutofit/>
          </a:bodyPr>
          <a:lstStyle/>
          <a:p>
            <a:endParaRPr lang="en-GB" sz="2800" b="1" dirty="0"/>
          </a:p>
        </p:txBody>
      </p:sp>
    </p:spTree>
    <p:extLst>
      <p:ext uri="{BB962C8B-B14F-4D97-AF65-F5344CB8AC3E}">
        <p14:creationId xmlns:p14="http://schemas.microsoft.com/office/powerpoint/2010/main" val="313000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67801AD-2AFA-4E45-AF04-35712B8E2DFF}"/>
              </a:ext>
            </a:extLst>
          </p:cNvPr>
          <p:cNvSpPr>
            <a:spLocks noGrp="1" noChangeArrowheads="1"/>
          </p:cNvSpPr>
          <p:nvPr>
            <p:ph type="title"/>
          </p:nvPr>
        </p:nvSpPr>
        <p:spPr bwMode="auto">
          <a:xfrm>
            <a:off x="1249936" y="-76200"/>
            <a:ext cx="896086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733" dirty="0">
                <a:latin typeface="Arial Narrow" panose="020B0606020202030204" pitchFamily="34" charset="0"/>
              </a:rPr>
              <a:t>How does the transition to Cat Card work?</a:t>
            </a:r>
          </a:p>
        </p:txBody>
      </p:sp>
      <p:sp>
        <p:nvSpPr>
          <p:cNvPr id="32771" name="Rectangle 3">
            <a:extLst>
              <a:ext uri="{FF2B5EF4-FFF2-40B4-BE49-F238E27FC236}">
                <a16:creationId xmlns:a16="http://schemas.microsoft.com/office/drawing/2014/main" id="{5ED5671D-AF3E-46E1-98C0-E29589104ED2}"/>
              </a:ext>
            </a:extLst>
          </p:cNvPr>
          <p:cNvSpPr>
            <a:spLocks noGrp="1" noChangeArrowheads="1"/>
          </p:cNvSpPr>
          <p:nvPr>
            <p:ph type="body" idx="1"/>
          </p:nvPr>
        </p:nvSpPr>
        <p:spPr>
          <a:xfrm>
            <a:off x="1249937" y="863813"/>
            <a:ext cx="9572385" cy="4876800"/>
          </a:xfrm>
        </p:spPr>
        <p:txBody>
          <a:bodyPr>
            <a:normAutofit lnSpcReduction="10000"/>
          </a:bodyPr>
          <a:lstStyle/>
          <a:p>
            <a:pPr eaLnBrk="1" hangingPunct="1">
              <a:lnSpc>
                <a:spcPct val="80000"/>
              </a:lnSpc>
            </a:pPr>
            <a:endParaRPr lang="en-US" altLang="en-US" sz="2400" dirty="0"/>
          </a:p>
          <a:p>
            <a:pPr eaLnBrk="1" hangingPunct="1">
              <a:lnSpc>
                <a:spcPct val="80000"/>
              </a:lnSpc>
            </a:pPr>
            <a:r>
              <a:rPr lang="en-US" altLang="en-US" sz="2400" dirty="0"/>
              <a:t>Credit approval</a:t>
            </a:r>
            <a:endParaRPr lang="en-US" altLang="en-US" sz="2000" dirty="0"/>
          </a:p>
          <a:p>
            <a:pPr eaLnBrk="1" hangingPunct="1">
              <a:lnSpc>
                <a:spcPct val="80000"/>
              </a:lnSpc>
              <a:buFontTx/>
              <a:buNone/>
            </a:pPr>
            <a:r>
              <a:rPr lang="en-US" altLang="en-US" sz="1800" dirty="0"/>
              <a:t>	</a:t>
            </a:r>
            <a:r>
              <a:rPr lang="en-US" altLang="en-US" sz="1800" i="1" dirty="0"/>
              <a:t>- Complete credit application</a:t>
            </a:r>
          </a:p>
          <a:p>
            <a:pPr eaLnBrk="1" hangingPunct="1">
              <a:lnSpc>
                <a:spcPct val="80000"/>
              </a:lnSpc>
              <a:buFontTx/>
              <a:buNone/>
            </a:pPr>
            <a:r>
              <a:rPr lang="en-US" altLang="en-US" sz="1800" i="1" dirty="0"/>
              <a:t>	- Provide Financials (if required)</a:t>
            </a:r>
          </a:p>
          <a:p>
            <a:pPr eaLnBrk="1" hangingPunct="1">
              <a:lnSpc>
                <a:spcPct val="80000"/>
              </a:lnSpc>
              <a:buFontTx/>
              <a:buNone/>
            </a:pPr>
            <a:r>
              <a:rPr lang="en-US" altLang="en-US" sz="1800" i="1" dirty="0"/>
              <a:t>	</a:t>
            </a:r>
          </a:p>
          <a:p>
            <a:pPr eaLnBrk="1" hangingPunct="1">
              <a:lnSpc>
                <a:spcPct val="80000"/>
              </a:lnSpc>
            </a:pPr>
            <a:r>
              <a:rPr lang="en-US" altLang="en-US" sz="2400" dirty="0"/>
              <a:t>Once approved account is set up in Cat Card system</a:t>
            </a:r>
          </a:p>
          <a:p>
            <a:pPr eaLnBrk="1" hangingPunct="1">
              <a:lnSpc>
                <a:spcPct val="80000"/>
              </a:lnSpc>
            </a:pPr>
            <a:endParaRPr lang="en-US" altLang="en-US" sz="2400" dirty="0"/>
          </a:p>
          <a:p>
            <a:pPr eaLnBrk="1" hangingPunct="1">
              <a:lnSpc>
                <a:spcPct val="80000"/>
              </a:lnSpc>
            </a:pPr>
            <a:r>
              <a:rPr lang="en-US" altLang="en-US" sz="2400" dirty="0"/>
              <a:t>Conference call held with you, Cat Dealer(s), &amp; Cat Card VIP rep. </a:t>
            </a:r>
          </a:p>
          <a:p>
            <a:pPr eaLnBrk="1" hangingPunct="1">
              <a:lnSpc>
                <a:spcPct val="80000"/>
              </a:lnSpc>
              <a:buFontTx/>
              <a:buNone/>
            </a:pPr>
            <a:r>
              <a:rPr lang="en-US" altLang="en-US" sz="1800" i="1" dirty="0"/>
              <a:t>	- transition date(s)</a:t>
            </a:r>
          </a:p>
          <a:p>
            <a:pPr eaLnBrk="1" hangingPunct="1">
              <a:lnSpc>
                <a:spcPct val="80000"/>
              </a:lnSpc>
              <a:buFontTx/>
              <a:buNone/>
            </a:pPr>
            <a:r>
              <a:rPr lang="en-US" altLang="en-US" sz="1800" i="1" dirty="0"/>
              <a:t>	- billing cycle preference (you can pick your due date)</a:t>
            </a:r>
          </a:p>
          <a:p>
            <a:pPr eaLnBrk="1" hangingPunct="1">
              <a:lnSpc>
                <a:spcPct val="80000"/>
              </a:lnSpc>
              <a:buFontTx/>
              <a:buNone/>
            </a:pPr>
            <a:r>
              <a:rPr lang="en-US" altLang="en-US" sz="1800" i="1" dirty="0"/>
              <a:t>	- account structure</a:t>
            </a:r>
          </a:p>
          <a:p>
            <a:pPr eaLnBrk="1" hangingPunct="1">
              <a:lnSpc>
                <a:spcPct val="80000"/>
              </a:lnSpc>
              <a:buFontTx/>
              <a:buNone/>
            </a:pPr>
            <a:r>
              <a:rPr lang="en-US" altLang="en-US" sz="1800" i="1" dirty="0"/>
              <a:t>	- overview of billing process and monthly statement</a:t>
            </a:r>
          </a:p>
          <a:p>
            <a:pPr eaLnBrk="1" hangingPunct="1">
              <a:lnSpc>
                <a:spcPct val="80000"/>
              </a:lnSpc>
              <a:buFontTx/>
              <a:buNone/>
            </a:pPr>
            <a:r>
              <a:rPr lang="en-US" altLang="en-US" sz="1800" i="1" dirty="0"/>
              <a:t>	- warranty payment option</a:t>
            </a:r>
          </a:p>
          <a:p>
            <a:pPr eaLnBrk="1" hangingPunct="1">
              <a:lnSpc>
                <a:spcPct val="80000"/>
              </a:lnSpc>
              <a:buFontTx/>
              <a:buNone/>
            </a:pPr>
            <a:r>
              <a:rPr lang="en-US" altLang="en-US" sz="1800" i="1" dirty="0"/>
              <a:t>	- contact information</a:t>
            </a:r>
          </a:p>
          <a:p>
            <a:pPr eaLnBrk="1" hangingPunct="1">
              <a:lnSpc>
                <a:spcPct val="80000"/>
              </a:lnSpc>
              <a:buFontTx/>
              <a:buNone/>
            </a:pPr>
            <a:endParaRPr lang="en-US" altLang="en-US" sz="1800" i="1" dirty="0"/>
          </a:p>
          <a:p>
            <a:pPr eaLnBrk="1" hangingPunct="1">
              <a:lnSpc>
                <a:spcPct val="80000"/>
              </a:lnSpc>
              <a:buFontTx/>
              <a:buNone/>
            </a:pPr>
            <a:endParaRPr lang="en-US" altLang="en-US" sz="1800" i="1" dirty="0"/>
          </a:p>
          <a:p>
            <a:pPr eaLnBrk="1" hangingPunct="1">
              <a:lnSpc>
                <a:spcPct val="80000"/>
              </a:lnSpc>
              <a:buFontTx/>
              <a:buNone/>
            </a:pPr>
            <a:endParaRPr lang="en-US" altLang="en-US" sz="1800" i="1" dirty="0"/>
          </a:p>
          <a:p>
            <a:pPr eaLnBrk="1" hangingPunct="1">
              <a:lnSpc>
                <a:spcPct val="80000"/>
              </a:lnSpc>
              <a:buFontTx/>
              <a:buNone/>
            </a:pPr>
            <a:endParaRPr lang="en-US" altLang="en-US" sz="1800" i="1" dirty="0"/>
          </a:p>
          <a:p>
            <a:pPr eaLnBrk="1" hangingPunct="1">
              <a:lnSpc>
                <a:spcPct val="80000"/>
              </a:lnSpc>
              <a:buFontTx/>
              <a:buNone/>
            </a:pPr>
            <a:endParaRPr lang="en-US" altLang="en-US" sz="1600" i="1" dirty="0"/>
          </a:p>
          <a:p>
            <a:pPr eaLnBrk="1" hangingPunct="1">
              <a:lnSpc>
                <a:spcPct val="80000"/>
              </a:lnSpc>
              <a:buFontTx/>
              <a:buNone/>
            </a:pPr>
            <a:endParaRPr lang="en-US" altLang="en-US" sz="2400" dirty="0"/>
          </a:p>
          <a:p>
            <a:pPr eaLnBrk="1" hangingPunct="1">
              <a:lnSpc>
                <a:spcPct val="80000"/>
              </a:lnSpc>
            </a:pPr>
            <a:endParaRPr lang="en-US" altLang="en-US" sz="2400" dirty="0"/>
          </a:p>
          <a:p>
            <a:pPr eaLnBrk="1" hangingPunct="1">
              <a:lnSpc>
                <a:spcPct val="80000"/>
              </a:lnSpc>
            </a:pPr>
            <a:endParaRPr lang="en-US" altLang="en-US" sz="1800" dirty="0"/>
          </a:p>
          <a:p>
            <a:pPr eaLnBrk="1" hangingPunct="1">
              <a:lnSpc>
                <a:spcPct val="80000"/>
              </a:lnSpc>
            </a:pPr>
            <a:endParaRPr lang="en-US" altLang="en-US" sz="1800" dirty="0"/>
          </a:p>
        </p:txBody>
      </p:sp>
    </p:spTree>
    <p:extLst>
      <p:ext uri="{BB962C8B-B14F-4D97-AF65-F5344CB8AC3E}">
        <p14:creationId xmlns:p14="http://schemas.microsoft.com/office/powerpoint/2010/main" val="177454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28A36F-0048-4F31-B638-E32AEDC7DFA4}"/>
              </a:ext>
            </a:extLst>
          </p:cNvPr>
          <p:cNvSpPr>
            <a:spLocks noGrp="1"/>
          </p:cNvSpPr>
          <p:nvPr>
            <p:ph type="body" idx="1"/>
          </p:nvPr>
        </p:nvSpPr>
        <p:spPr/>
        <p:txBody>
          <a:bodyPr/>
          <a:lstStyle/>
          <a:p>
            <a:endParaRPr lang="en-GB"/>
          </a:p>
        </p:txBody>
      </p:sp>
      <p:sp>
        <p:nvSpPr>
          <p:cNvPr id="3" name="Content Placeholder 2">
            <a:extLst>
              <a:ext uri="{FF2B5EF4-FFF2-40B4-BE49-F238E27FC236}">
                <a16:creationId xmlns:a16="http://schemas.microsoft.com/office/drawing/2014/main" id="{0508CF66-A236-419C-B119-9A775A385065}"/>
              </a:ext>
            </a:extLst>
          </p:cNvPr>
          <p:cNvSpPr>
            <a:spLocks noGrp="1"/>
          </p:cNvSpPr>
          <p:nvPr>
            <p:ph sz="half" idx="2"/>
          </p:nvPr>
        </p:nvSpPr>
        <p:spPr/>
        <p:txBody>
          <a:bodyPr/>
          <a:lstStyle/>
          <a:p>
            <a:endParaRPr lang="en-GB"/>
          </a:p>
        </p:txBody>
      </p:sp>
      <p:sp>
        <p:nvSpPr>
          <p:cNvPr id="4" name="Text Placeholder 3">
            <a:extLst>
              <a:ext uri="{FF2B5EF4-FFF2-40B4-BE49-F238E27FC236}">
                <a16:creationId xmlns:a16="http://schemas.microsoft.com/office/drawing/2014/main" id="{8FC212BC-7569-498C-9518-EDC54AF09AAC}"/>
              </a:ext>
            </a:extLst>
          </p:cNvPr>
          <p:cNvSpPr>
            <a:spLocks noGrp="1"/>
          </p:cNvSpPr>
          <p:nvPr>
            <p:ph type="body" sz="quarter" idx="3"/>
          </p:nvPr>
        </p:nvSpPr>
        <p:spPr/>
        <p:txBody>
          <a:bodyPr/>
          <a:lstStyle/>
          <a:p>
            <a:endParaRPr lang="en-GB"/>
          </a:p>
        </p:txBody>
      </p:sp>
      <p:sp>
        <p:nvSpPr>
          <p:cNvPr id="5" name="Content Placeholder 4">
            <a:extLst>
              <a:ext uri="{FF2B5EF4-FFF2-40B4-BE49-F238E27FC236}">
                <a16:creationId xmlns:a16="http://schemas.microsoft.com/office/drawing/2014/main" id="{5D4A2615-BF3E-47FF-A312-BAB43EA68832}"/>
              </a:ext>
            </a:extLst>
          </p:cNvPr>
          <p:cNvSpPr>
            <a:spLocks noGrp="1"/>
          </p:cNvSpPr>
          <p:nvPr>
            <p:ph sz="quarter" idx="4"/>
          </p:nvPr>
        </p:nvSpPr>
        <p:spPr/>
        <p:txBody>
          <a:bodyPr/>
          <a:lstStyle/>
          <a:p>
            <a:endParaRPr lang="en-GB"/>
          </a:p>
        </p:txBody>
      </p:sp>
      <p:sp>
        <p:nvSpPr>
          <p:cNvPr id="6" name="Title 5">
            <a:extLst>
              <a:ext uri="{FF2B5EF4-FFF2-40B4-BE49-F238E27FC236}">
                <a16:creationId xmlns:a16="http://schemas.microsoft.com/office/drawing/2014/main" id="{749A9606-CD7E-41EF-8A1B-20AE0B2B471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11763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0E513F-7BF0-417E-B444-40DFD2D3E441}"/>
              </a:ext>
            </a:extLst>
          </p:cNvPr>
          <p:cNvSpPr/>
          <p:nvPr/>
        </p:nvSpPr>
        <p:spPr>
          <a:xfrm>
            <a:off x="0" y="5918698"/>
            <a:ext cx="12192000" cy="930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99090C2-2233-4CF4-A624-C6FF3C89F2DB}"/>
              </a:ext>
            </a:extLst>
          </p:cNvPr>
          <p:cNvSpPr txBox="1"/>
          <p:nvPr/>
        </p:nvSpPr>
        <p:spPr>
          <a:xfrm>
            <a:off x="222314" y="287090"/>
            <a:ext cx="62095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outerShdw blurRad="50800" dist="38100" algn="l" rotWithShape="0">
                    <a:prstClr val="black">
                      <a:alpha val="40000"/>
                    </a:prstClr>
                  </a:outerShdw>
                </a:effectLst>
                <a:uLnTx/>
                <a:uFillTx/>
                <a:latin typeface="Arial Narrow" panose="020B0606020202030204" pitchFamily="34" charset="0"/>
                <a:ea typeface="+mn-ea"/>
                <a:cs typeface="+mn-cs"/>
              </a:rPr>
              <a:t>IPSD SAFETY BRIEFING</a:t>
            </a:r>
          </a:p>
        </p:txBody>
      </p:sp>
      <p:sp>
        <p:nvSpPr>
          <p:cNvPr id="5" name="TextBox 4">
            <a:extLst>
              <a:ext uri="{FF2B5EF4-FFF2-40B4-BE49-F238E27FC236}">
                <a16:creationId xmlns:a16="http://schemas.microsoft.com/office/drawing/2014/main" id="{0D147520-5757-4CB7-9557-95EECAAB97E3}"/>
              </a:ext>
            </a:extLst>
          </p:cNvPr>
          <p:cNvSpPr txBox="1"/>
          <p:nvPr/>
        </p:nvSpPr>
        <p:spPr>
          <a:xfrm>
            <a:off x="1395952" y="1462847"/>
            <a:ext cx="319388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Room Hazards and Exits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Identify and resolve potential slip, trip, fall and other room hazards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Locate the emergency exits </a:t>
            </a: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7" name="TextBox 6">
            <a:extLst>
              <a:ext uri="{FF2B5EF4-FFF2-40B4-BE49-F238E27FC236}">
                <a16:creationId xmlns:a16="http://schemas.microsoft.com/office/drawing/2014/main" id="{88774559-CA29-4BA0-AA04-748085C9DEE7}"/>
              </a:ext>
            </a:extLst>
          </p:cNvPr>
          <p:cNvSpPr txBox="1"/>
          <p:nvPr/>
        </p:nvSpPr>
        <p:spPr>
          <a:xfrm>
            <a:off x="1395952" y="3485067"/>
            <a:ext cx="31782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Mental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Take breaks throughout the workday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Ask for help when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Create a routine that works for you</a:t>
            </a:r>
          </a:p>
        </p:txBody>
      </p:sp>
      <p:sp>
        <p:nvSpPr>
          <p:cNvPr id="8" name="TextBox 7">
            <a:extLst>
              <a:ext uri="{FF2B5EF4-FFF2-40B4-BE49-F238E27FC236}">
                <a16:creationId xmlns:a16="http://schemas.microsoft.com/office/drawing/2014/main" id="{B35DAB3A-DE19-47D5-935A-CC456646B75F}"/>
              </a:ext>
            </a:extLst>
          </p:cNvPr>
          <p:cNvSpPr txBox="1"/>
          <p:nvPr/>
        </p:nvSpPr>
        <p:spPr>
          <a:xfrm>
            <a:off x="1395952" y="5087701"/>
            <a:ext cx="3262474"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Report any suspicious emails or activity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Create unique passwords</a:t>
            </a:r>
          </a:p>
        </p:txBody>
      </p:sp>
      <p:sp>
        <p:nvSpPr>
          <p:cNvPr id="9" name="TextBox 8">
            <a:extLst>
              <a:ext uri="{FF2B5EF4-FFF2-40B4-BE49-F238E27FC236}">
                <a16:creationId xmlns:a16="http://schemas.microsoft.com/office/drawing/2014/main" id="{80A107D4-CDBE-4431-8E6E-D171AD5D7254}"/>
              </a:ext>
            </a:extLst>
          </p:cNvPr>
          <p:cNvSpPr txBox="1"/>
          <p:nvPr/>
        </p:nvSpPr>
        <p:spPr>
          <a:xfrm>
            <a:off x="1247478" y="1109809"/>
            <a:ext cx="40084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WORKSPACE</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p:txBody>
      </p:sp>
      <p:sp>
        <p:nvSpPr>
          <p:cNvPr id="10" name="TextBox 9">
            <a:extLst>
              <a:ext uri="{FF2B5EF4-FFF2-40B4-BE49-F238E27FC236}">
                <a16:creationId xmlns:a16="http://schemas.microsoft.com/office/drawing/2014/main" id="{80B6003B-E3F8-4BE2-9C3B-D849067FB2AA}"/>
              </a:ext>
            </a:extLst>
          </p:cNvPr>
          <p:cNvSpPr txBox="1"/>
          <p:nvPr/>
        </p:nvSpPr>
        <p:spPr>
          <a:xfrm>
            <a:off x="1247478" y="3093143"/>
            <a:ext cx="44550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PERSONAL:</a:t>
            </a:r>
          </a:p>
        </p:txBody>
      </p:sp>
      <p:sp>
        <p:nvSpPr>
          <p:cNvPr id="11" name="TextBox 10">
            <a:extLst>
              <a:ext uri="{FF2B5EF4-FFF2-40B4-BE49-F238E27FC236}">
                <a16:creationId xmlns:a16="http://schemas.microsoft.com/office/drawing/2014/main" id="{78872E41-270B-49F2-9C1B-171F05B3637B}"/>
              </a:ext>
            </a:extLst>
          </p:cNvPr>
          <p:cNvSpPr txBox="1"/>
          <p:nvPr/>
        </p:nvSpPr>
        <p:spPr>
          <a:xfrm>
            <a:off x="1247478" y="4713558"/>
            <a:ext cx="26581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CYBER</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p:txBody>
      </p:sp>
      <p:cxnSp>
        <p:nvCxnSpPr>
          <p:cNvPr id="12" name="Straight Connector 11">
            <a:extLst>
              <a:ext uri="{FF2B5EF4-FFF2-40B4-BE49-F238E27FC236}">
                <a16:creationId xmlns:a16="http://schemas.microsoft.com/office/drawing/2014/main" id="{3ED5BF82-818E-499A-A444-14BD71E942FE}"/>
              </a:ext>
            </a:extLst>
          </p:cNvPr>
          <p:cNvCxnSpPr>
            <a:cxnSpLocks/>
          </p:cNvCxnSpPr>
          <p:nvPr/>
        </p:nvCxnSpPr>
        <p:spPr>
          <a:xfrm>
            <a:off x="479975" y="1067510"/>
            <a:ext cx="8446517" cy="0"/>
          </a:xfrm>
          <a:prstGeom prst="line">
            <a:avLst/>
          </a:prstGeom>
          <a:ln>
            <a:solidFill>
              <a:srgbClr val="FFCC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12AFE844-00A3-4A82-8B8F-39105BBE0AB6}"/>
              </a:ext>
            </a:extLst>
          </p:cNvPr>
          <p:cNvCxnSpPr>
            <a:cxnSpLocks/>
          </p:cNvCxnSpPr>
          <p:nvPr/>
        </p:nvCxnSpPr>
        <p:spPr>
          <a:xfrm flipV="1">
            <a:off x="582899" y="3052683"/>
            <a:ext cx="8446517" cy="8467"/>
          </a:xfrm>
          <a:prstGeom prst="line">
            <a:avLst/>
          </a:prstGeom>
          <a:ln>
            <a:solidFill>
              <a:srgbClr val="FFCC00"/>
            </a:solidFill>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5C5CD992-B1E1-4C7E-AA9C-D45A6A08B340}"/>
              </a:ext>
            </a:extLst>
          </p:cNvPr>
          <p:cNvSpPr txBox="1"/>
          <p:nvPr/>
        </p:nvSpPr>
        <p:spPr>
          <a:xfrm>
            <a:off x="4658426" y="1354840"/>
            <a:ext cx="4221378" cy="156966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Emergency Reminders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Know your local Fire / Medical emergency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a:ea typeface="+mn-ea"/>
                <a:cs typeface="+mn-cs"/>
              </a:rPr>
              <a:t>Locate the facility CPR / AED / First Responders &amp; Aiders</a:t>
            </a: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Know your Take Cover Location / Evacuation Plan</a:t>
            </a:r>
          </a:p>
        </p:txBody>
      </p:sp>
      <p:sp>
        <p:nvSpPr>
          <p:cNvPr id="15" name="TextBox 14">
            <a:extLst>
              <a:ext uri="{FF2B5EF4-FFF2-40B4-BE49-F238E27FC236}">
                <a16:creationId xmlns:a16="http://schemas.microsoft.com/office/drawing/2014/main" id="{36FAF99C-AAD8-41E9-A9D6-533DA1FBE847}"/>
              </a:ext>
            </a:extLst>
          </p:cNvPr>
          <p:cNvSpPr txBox="1"/>
          <p:nvPr/>
        </p:nvSpPr>
        <p:spPr>
          <a:xfrm>
            <a:off x="4765204" y="3538825"/>
            <a:ext cx="31782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Physical</a:t>
            </a:r>
            <a:r>
              <a:rPr kumimoji="0" lang="en-US" sz="16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en-US" sz="16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Health</a:t>
            </a:r>
            <a:r>
              <a:rPr kumimoji="0" lang="en-US" sz="16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Create an ergonomic workspace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Move around when possible</a:t>
            </a:r>
          </a:p>
        </p:txBody>
      </p:sp>
      <p:sp>
        <p:nvSpPr>
          <p:cNvPr id="16" name="TextBox 15">
            <a:extLst>
              <a:ext uri="{FF2B5EF4-FFF2-40B4-BE49-F238E27FC236}">
                <a16:creationId xmlns:a16="http://schemas.microsoft.com/office/drawing/2014/main" id="{85B7CB0B-E1AB-4B25-B068-9352E4CED6CA}"/>
              </a:ext>
            </a:extLst>
          </p:cNvPr>
          <p:cNvSpPr txBox="1"/>
          <p:nvPr/>
        </p:nvSpPr>
        <p:spPr>
          <a:xfrm>
            <a:off x="4754695" y="5026800"/>
            <a:ext cx="3737554"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Use correct confidentiality labels (Caterpillar Green, Caterpillar Yellow, Caterpillar Red) on documents, emails and projects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Align with proper security standards</a:t>
            </a: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7" name="Rectangle: Rounded Corners 16">
            <a:extLst>
              <a:ext uri="{FF2B5EF4-FFF2-40B4-BE49-F238E27FC236}">
                <a16:creationId xmlns:a16="http://schemas.microsoft.com/office/drawing/2014/main" id="{15045B19-ED2C-456D-A9BC-81E38E4F3E0E}"/>
              </a:ext>
            </a:extLst>
          </p:cNvPr>
          <p:cNvSpPr/>
          <p:nvPr/>
        </p:nvSpPr>
        <p:spPr>
          <a:xfrm>
            <a:off x="460430" y="3513348"/>
            <a:ext cx="664579" cy="575619"/>
          </a:xfrm>
          <a:prstGeom prst="roundRect">
            <a:avLst/>
          </a:prstGeom>
          <a:solidFill>
            <a:srgbClr val="FFCC00"/>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051F81EA-0107-4965-A033-EADDBD588595}"/>
              </a:ext>
            </a:extLst>
          </p:cNvPr>
          <p:cNvGrpSpPr>
            <a:grpSpLocks noChangeAspect="1"/>
          </p:cNvGrpSpPr>
          <p:nvPr/>
        </p:nvGrpSpPr>
        <p:grpSpPr>
          <a:xfrm>
            <a:off x="540524" y="3617823"/>
            <a:ext cx="540534" cy="421558"/>
            <a:chOff x="1887538" y="2861113"/>
            <a:chExt cx="1711325" cy="1334650"/>
          </a:xfrm>
          <a:solidFill>
            <a:schemeClr val="tx1"/>
          </a:solidFill>
        </p:grpSpPr>
        <p:sp>
          <p:nvSpPr>
            <p:cNvPr id="19" name="Freeform 238">
              <a:extLst>
                <a:ext uri="{FF2B5EF4-FFF2-40B4-BE49-F238E27FC236}">
                  <a16:creationId xmlns:a16="http://schemas.microsoft.com/office/drawing/2014/main" id="{78588C0F-6B7D-4455-B9E2-DEC3A7460F4A}"/>
                </a:ext>
              </a:extLst>
            </p:cNvPr>
            <p:cNvSpPr>
              <a:spLocks/>
            </p:cNvSpPr>
            <p:nvPr/>
          </p:nvSpPr>
          <p:spPr bwMode="auto">
            <a:xfrm>
              <a:off x="1887538" y="2943225"/>
              <a:ext cx="839788" cy="1133475"/>
            </a:xfrm>
            <a:custGeom>
              <a:avLst/>
              <a:gdLst>
                <a:gd name="T0" fmla="*/ 1057 w 2058"/>
                <a:gd name="T1" fmla="*/ 2632 h 2777"/>
                <a:gd name="T2" fmla="*/ 1135 w 2058"/>
                <a:gd name="T3" fmla="*/ 2014 h 2777"/>
                <a:gd name="T4" fmla="*/ 1138 w 2058"/>
                <a:gd name="T5" fmla="*/ 2008 h 2777"/>
                <a:gd name="T6" fmla="*/ 1138 w 2058"/>
                <a:gd name="T7" fmla="*/ 2006 h 2777"/>
                <a:gd name="T8" fmla="*/ 1531 w 2058"/>
                <a:gd name="T9" fmla="*/ 1598 h 2777"/>
                <a:gd name="T10" fmla="*/ 1658 w 2058"/>
                <a:gd name="T11" fmla="*/ 1558 h 2777"/>
                <a:gd name="T12" fmla="*/ 1558 w 2058"/>
                <a:gd name="T13" fmla="*/ 1506 h 2777"/>
                <a:gd name="T14" fmla="*/ 1548 w 2058"/>
                <a:gd name="T15" fmla="*/ 1459 h 2777"/>
                <a:gd name="T16" fmla="*/ 2058 w 2058"/>
                <a:gd name="T17" fmla="*/ 1266 h 2777"/>
                <a:gd name="T18" fmla="*/ 1763 w 2058"/>
                <a:gd name="T19" fmla="*/ 530 h 2777"/>
                <a:gd name="T20" fmla="*/ 1763 w 2058"/>
                <a:gd name="T21" fmla="*/ 529 h 2777"/>
                <a:gd name="T22" fmla="*/ 1234 w 2058"/>
                <a:gd name="T23" fmla="*/ 0 h 2777"/>
                <a:gd name="T24" fmla="*/ 1233 w 2058"/>
                <a:gd name="T25" fmla="*/ 0 h 2777"/>
                <a:gd name="T26" fmla="*/ 1233 w 2058"/>
                <a:gd name="T27" fmla="*/ 0 h 2777"/>
                <a:gd name="T28" fmla="*/ 703 w 2058"/>
                <a:gd name="T29" fmla="*/ 529 h 2777"/>
                <a:gd name="T30" fmla="*/ 703 w 2058"/>
                <a:gd name="T31" fmla="*/ 530 h 2777"/>
                <a:gd name="T32" fmla="*/ 409 w 2058"/>
                <a:gd name="T33" fmla="*/ 1266 h 2777"/>
                <a:gd name="T34" fmla="*/ 919 w 2058"/>
                <a:gd name="T35" fmla="*/ 1459 h 2777"/>
                <a:gd name="T36" fmla="*/ 909 w 2058"/>
                <a:gd name="T37" fmla="*/ 1506 h 2777"/>
                <a:gd name="T38" fmla="*/ 317 w 2058"/>
                <a:gd name="T39" fmla="*/ 1683 h 2777"/>
                <a:gd name="T40" fmla="*/ 63 w 2058"/>
                <a:gd name="T41" fmla="*/ 1945 h 2777"/>
                <a:gd name="T42" fmla="*/ 1 w 2058"/>
                <a:gd name="T43" fmla="*/ 2428 h 2777"/>
                <a:gd name="T44" fmla="*/ 140 w 2058"/>
                <a:gd name="T45" fmla="*/ 2605 h 2777"/>
                <a:gd name="T46" fmla="*/ 1082 w 2058"/>
                <a:gd name="T47" fmla="*/ 2777 h 2777"/>
                <a:gd name="T48" fmla="*/ 1057 w 2058"/>
                <a:gd name="T49" fmla="*/ 2632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8" h="2777">
                  <a:moveTo>
                    <a:pt x="1057" y="2632"/>
                  </a:moveTo>
                  <a:cubicBezTo>
                    <a:pt x="1067" y="2211"/>
                    <a:pt x="1110" y="2088"/>
                    <a:pt x="1135" y="2014"/>
                  </a:cubicBezTo>
                  <a:cubicBezTo>
                    <a:pt x="1138" y="2008"/>
                    <a:pt x="1138" y="2008"/>
                    <a:pt x="1138" y="2008"/>
                  </a:cubicBezTo>
                  <a:cubicBezTo>
                    <a:pt x="1138" y="2006"/>
                    <a:pt x="1138" y="2006"/>
                    <a:pt x="1138" y="2006"/>
                  </a:cubicBezTo>
                  <a:cubicBezTo>
                    <a:pt x="1177" y="1822"/>
                    <a:pt x="1309" y="1685"/>
                    <a:pt x="1531" y="1598"/>
                  </a:cubicBezTo>
                  <a:cubicBezTo>
                    <a:pt x="1572" y="1582"/>
                    <a:pt x="1615" y="1569"/>
                    <a:pt x="1658" y="1558"/>
                  </a:cubicBezTo>
                  <a:cubicBezTo>
                    <a:pt x="1623" y="1544"/>
                    <a:pt x="1590" y="1527"/>
                    <a:pt x="1558" y="1506"/>
                  </a:cubicBezTo>
                  <a:cubicBezTo>
                    <a:pt x="1553" y="1491"/>
                    <a:pt x="1550" y="1475"/>
                    <a:pt x="1548" y="1459"/>
                  </a:cubicBezTo>
                  <a:cubicBezTo>
                    <a:pt x="1859" y="1398"/>
                    <a:pt x="2058" y="1266"/>
                    <a:pt x="2058" y="1266"/>
                  </a:cubicBezTo>
                  <a:cubicBezTo>
                    <a:pt x="1765" y="1183"/>
                    <a:pt x="1770" y="618"/>
                    <a:pt x="1763" y="530"/>
                  </a:cubicBezTo>
                  <a:cubicBezTo>
                    <a:pt x="1763" y="529"/>
                    <a:pt x="1763" y="529"/>
                    <a:pt x="1763" y="529"/>
                  </a:cubicBezTo>
                  <a:cubicBezTo>
                    <a:pt x="1763" y="238"/>
                    <a:pt x="1526" y="0"/>
                    <a:pt x="1234" y="0"/>
                  </a:cubicBezTo>
                  <a:cubicBezTo>
                    <a:pt x="1234" y="0"/>
                    <a:pt x="1233" y="0"/>
                    <a:pt x="1233" y="0"/>
                  </a:cubicBezTo>
                  <a:cubicBezTo>
                    <a:pt x="1233" y="0"/>
                    <a:pt x="1233" y="0"/>
                    <a:pt x="1233" y="0"/>
                  </a:cubicBezTo>
                  <a:cubicBezTo>
                    <a:pt x="941" y="0"/>
                    <a:pt x="703" y="238"/>
                    <a:pt x="703" y="529"/>
                  </a:cubicBezTo>
                  <a:cubicBezTo>
                    <a:pt x="703" y="530"/>
                    <a:pt x="703" y="530"/>
                    <a:pt x="703" y="530"/>
                  </a:cubicBezTo>
                  <a:cubicBezTo>
                    <a:pt x="697" y="618"/>
                    <a:pt x="702" y="1183"/>
                    <a:pt x="409" y="1266"/>
                  </a:cubicBezTo>
                  <a:cubicBezTo>
                    <a:pt x="409" y="1266"/>
                    <a:pt x="608" y="1398"/>
                    <a:pt x="919" y="1459"/>
                  </a:cubicBezTo>
                  <a:cubicBezTo>
                    <a:pt x="916" y="1475"/>
                    <a:pt x="913" y="1491"/>
                    <a:pt x="909" y="1506"/>
                  </a:cubicBezTo>
                  <a:cubicBezTo>
                    <a:pt x="732" y="1626"/>
                    <a:pt x="494" y="1614"/>
                    <a:pt x="317" y="1683"/>
                  </a:cubicBezTo>
                  <a:cubicBezTo>
                    <a:pt x="76" y="1777"/>
                    <a:pt x="70" y="1923"/>
                    <a:pt x="63" y="1945"/>
                  </a:cubicBezTo>
                  <a:cubicBezTo>
                    <a:pt x="44" y="1999"/>
                    <a:pt x="9" y="2077"/>
                    <a:pt x="1" y="2428"/>
                  </a:cubicBezTo>
                  <a:cubicBezTo>
                    <a:pt x="0" y="2474"/>
                    <a:pt x="1" y="2544"/>
                    <a:pt x="140" y="2605"/>
                  </a:cubicBezTo>
                  <a:cubicBezTo>
                    <a:pt x="407" y="2710"/>
                    <a:pt x="742" y="2751"/>
                    <a:pt x="1082" y="2777"/>
                  </a:cubicBezTo>
                  <a:cubicBezTo>
                    <a:pt x="1060" y="2725"/>
                    <a:pt x="1056" y="2675"/>
                    <a:pt x="1057" y="26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LT Pro 45 Light"/>
                <a:ea typeface="+mn-ea"/>
                <a:cs typeface="+mn-cs"/>
              </a:endParaRPr>
            </a:p>
          </p:txBody>
        </p:sp>
        <p:sp>
          <p:nvSpPr>
            <p:cNvPr id="20" name="Freeform 239">
              <a:extLst>
                <a:ext uri="{FF2B5EF4-FFF2-40B4-BE49-F238E27FC236}">
                  <a16:creationId xmlns:a16="http://schemas.microsoft.com/office/drawing/2014/main" id="{B93854B5-7A11-4072-9C8A-0040FDBCEFC1}"/>
                </a:ext>
              </a:extLst>
            </p:cNvPr>
            <p:cNvSpPr>
              <a:spLocks/>
            </p:cNvSpPr>
            <p:nvPr/>
          </p:nvSpPr>
          <p:spPr bwMode="auto">
            <a:xfrm>
              <a:off x="2483846" y="2861113"/>
              <a:ext cx="1115017" cy="1334650"/>
            </a:xfrm>
            <a:custGeom>
              <a:avLst/>
              <a:gdLst>
                <a:gd name="T0" fmla="*/ 2997 w 2998"/>
                <a:gd name="T1" fmla="*/ 2920 h 3357"/>
                <a:gd name="T2" fmla="*/ 2922 w 2998"/>
                <a:gd name="T3" fmla="*/ 2333 h 3357"/>
                <a:gd name="T4" fmla="*/ 2613 w 2998"/>
                <a:gd name="T5" fmla="*/ 2015 h 3357"/>
                <a:gd name="T6" fmla="*/ 1894 w 2998"/>
                <a:gd name="T7" fmla="*/ 1800 h 3357"/>
                <a:gd name="T8" fmla="*/ 1877 w 2998"/>
                <a:gd name="T9" fmla="*/ 1715 h 3357"/>
                <a:gd name="T10" fmla="*/ 1865 w 2998"/>
                <a:gd name="T11" fmla="*/ 1561 h 3357"/>
                <a:gd name="T12" fmla="*/ 1973 w 2998"/>
                <a:gd name="T13" fmla="*/ 1328 h 3357"/>
                <a:gd name="T14" fmla="*/ 2044 w 2998"/>
                <a:gd name="T15" fmla="*/ 1124 h 3357"/>
                <a:gd name="T16" fmla="*/ 2063 w 2998"/>
                <a:gd name="T17" fmla="*/ 1132 h 3357"/>
                <a:gd name="T18" fmla="*/ 2083 w 2998"/>
                <a:gd name="T19" fmla="*/ 1133 h 3357"/>
                <a:gd name="T20" fmla="*/ 2087 w 2998"/>
                <a:gd name="T21" fmla="*/ 1134 h 3357"/>
                <a:gd name="T22" fmla="*/ 2129 w 2998"/>
                <a:gd name="T23" fmla="*/ 1086 h 3357"/>
                <a:gd name="T24" fmla="*/ 2150 w 2998"/>
                <a:gd name="T25" fmla="*/ 815 h 3357"/>
                <a:gd name="T26" fmla="*/ 2111 w 2998"/>
                <a:gd name="T27" fmla="*/ 770 h 3357"/>
                <a:gd name="T28" fmla="*/ 2109 w 2998"/>
                <a:gd name="T29" fmla="*/ 770 h 3357"/>
                <a:gd name="T30" fmla="*/ 2077 w 2998"/>
                <a:gd name="T31" fmla="*/ 358 h 3357"/>
                <a:gd name="T32" fmla="*/ 1640 w 2998"/>
                <a:gd name="T33" fmla="*/ 16 h 3357"/>
                <a:gd name="T34" fmla="*/ 1500 w 2998"/>
                <a:gd name="T35" fmla="*/ 0 h 3357"/>
                <a:gd name="T36" fmla="*/ 1499 w 2998"/>
                <a:gd name="T37" fmla="*/ 0 h 3357"/>
                <a:gd name="T38" fmla="*/ 1498 w 2998"/>
                <a:gd name="T39" fmla="*/ 0 h 3357"/>
                <a:gd name="T40" fmla="*/ 1358 w 2998"/>
                <a:gd name="T41" fmla="*/ 16 h 3357"/>
                <a:gd name="T42" fmla="*/ 921 w 2998"/>
                <a:gd name="T43" fmla="*/ 358 h 3357"/>
                <a:gd name="T44" fmla="*/ 889 w 2998"/>
                <a:gd name="T45" fmla="*/ 770 h 3357"/>
                <a:gd name="T46" fmla="*/ 887 w 2998"/>
                <a:gd name="T47" fmla="*/ 770 h 3357"/>
                <a:gd name="T48" fmla="*/ 847 w 2998"/>
                <a:gd name="T49" fmla="*/ 815 h 3357"/>
                <a:gd name="T50" fmla="*/ 868 w 2998"/>
                <a:gd name="T51" fmla="*/ 1086 h 3357"/>
                <a:gd name="T52" fmla="*/ 911 w 2998"/>
                <a:gd name="T53" fmla="*/ 1134 h 3357"/>
                <a:gd name="T54" fmla="*/ 915 w 2998"/>
                <a:gd name="T55" fmla="*/ 1133 h 3357"/>
                <a:gd name="T56" fmla="*/ 935 w 2998"/>
                <a:gd name="T57" fmla="*/ 1132 h 3357"/>
                <a:gd name="T58" fmla="*/ 954 w 2998"/>
                <a:gd name="T59" fmla="*/ 1124 h 3357"/>
                <a:gd name="T60" fmla="*/ 1025 w 2998"/>
                <a:gd name="T61" fmla="*/ 1328 h 3357"/>
                <a:gd name="T62" fmla="*/ 1133 w 2998"/>
                <a:gd name="T63" fmla="*/ 1561 h 3357"/>
                <a:gd name="T64" fmla="*/ 1121 w 2998"/>
                <a:gd name="T65" fmla="*/ 1715 h 3357"/>
                <a:gd name="T66" fmla="*/ 1104 w 2998"/>
                <a:gd name="T67" fmla="*/ 1800 h 3357"/>
                <a:gd name="T68" fmla="*/ 385 w 2998"/>
                <a:gd name="T69" fmla="*/ 2015 h 3357"/>
                <a:gd name="T70" fmla="*/ 76 w 2998"/>
                <a:gd name="T71" fmla="*/ 2333 h 3357"/>
                <a:gd name="T72" fmla="*/ 1 w 2998"/>
                <a:gd name="T73" fmla="*/ 2920 h 3357"/>
                <a:gd name="T74" fmla="*/ 170 w 2998"/>
                <a:gd name="T75" fmla="*/ 3136 h 3357"/>
                <a:gd name="T76" fmla="*/ 1499 w 2998"/>
                <a:gd name="T77" fmla="*/ 3357 h 3357"/>
                <a:gd name="T78" fmla="*/ 2828 w 2998"/>
                <a:gd name="T79" fmla="*/ 3136 h 3357"/>
                <a:gd name="T80" fmla="*/ 2997 w 2998"/>
                <a:gd name="T81" fmla="*/ 2920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8" h="3357">
                  <a:moveTo>
                    <a:pt x="2997" y="2920"/>
                  </a:moveTo>
                  <a:cubicBezTo>
                    <a:pt x="2987" y="2494"/>
                    <a:pt x="2944" y="2399"/>
                    <a:pt x="2922" y="2333"/>
                  </a:cubicBezTo>
                  <a:cubicBezTo>
                    <a:pt x="2913" y="2307"/>
                    <a:pt x="2906" y="2130"/>
                    <a:pt x="2613" y="2015"/>
                  </a:cubicBezTo>
                  <a:cubicBezTo>
                    <a:pt x="2398" y="1931"/>
                    <a:pt x="2108" y="1946"/>
                    <a:pt x="1894" y="1800"/>
                  </a:cubicBezTo>
                  <a:cubicBezTo>
                    <a:pt x="1885" y="1773"/>
                    <a:pt x="1880" y="1745"/>
                    <a:pt x="1877" y="1715"/>
                  </a:cubicBezTo>
                  <a:cubicBezTo>
                    <a:pt x="1872" y="1663"/>
                    <a:pt x="1868" y="1612"/>
                    <a:pt x="1865" y="1561"/>
                  </a:cubicBezTo>
                  <a:cubicBezTo>
                    <a:pt x="1899" y="1498"/>
                    <a:pt x="1935" y="1421"/>
                    <a:pt x="1973" y="1328"/>
                  </a:cubicBezTo>
                  <a:cubicBezTo>
                    <a:pt x="2002" y="1257"/>
                    <a:pt x="2025" y="1189"/>
                    <a:pt x="2044" y="1124"/>
                  </a:cubicBezTo>
                  <a:cubicBezTo>
                    <a:pt x="2049" y="1128"/>
                    <a:pt x="2056" y="1131"/>
                    <a:pt x="2063" y="1132"/>
                  </a:cubicBezTo>
                  <a:cubicBezTo>
                    <a:pt x="2083" y="1133"/>
                    <a:pt x="2083" y="1133"/>
                    <a:pt x="2083" y="1133"/>
                  </a:cubicBezTo>
                  <a:cubicBezTo>
                    <a:pt x="2084" y="1134"/>
                    <a:pt x="2085" y="1134"/>
                    <a:pt x="2087" y="1134"/>
                  </a:cubicBezTo>
                  <a:cubicBezTo>
                    <a:pt x="2109" y="1134"/>
                    <a:pt x="2127" y="1115"/>
                    <a:pt x="2129" y="1086"/>
                  </a:cubicBezTo>
                  <a:cubicBezTo>
                    <a:pt x="2150" y="815"/>
                    <a:pt x="2150" y="815"/>
                    <a:pt x="2150" y="815"/>
                  </a:cubicBezTo>
                  <a:cubicBezTo>
                    <a:pt x="2152" y="795"/>
                    <a:pt x="2135" y="773"/>
                    <a:pt x="2111" y="770"/>
                  </a:cubicBezTo>
                  <a:cubicBezTo>
                    <a:pt x="2109" y="770"/>
                    <a:pt x="2109" y="770"/>
                    <a:pt x="2109" y="770"/>
                  </a:cubicBezTo>
                  <a:cubicBezTo>
                    <a:pt x="2130" y="488"/>
                    <a:pt x="2077" y="358"/>
                    <a:pt x="2077" y="358"/>
                  </a:cubicBezTo>
                  <a:cubicBezTo>
                    <a:pt x="2077" y="358"/>
                    <a:pt x="1974" y="83"/>
                    <a:pt x="1640" y="16"/>
                  </a:cubicBezTo>
                  <a:cubicBezTo>
                    <a:pt x="1588" y="5"/>
                    <a:pt x="1541" y="1"/>
                    <a:pt x="1500" y="0"/>
                  </a:cubicBezTo>
                  <a:cubicBezTo>
                    <a:pt x="1500" y="0"/>
                    <a:pt x="1499" y="0"/>
                    <a:pt x="1499" y="0"/>
                  </a:cubicBezTo>
                  <a:cubicBezTo>
                    <a:pt x="1499" y="0"/>
                    <a:pt x="1498" y="0"/>
                    <a:pt x="1498" y="0"/>
                  </a:cubicBezTo>
                  <a:cubicBezTo>
                    <a:pt x="1457" y="1"/>
                    <a:pt x="1410" y="5"/>
                    <a:pt x="1358" y="16"/>
                  </a:cubicBezTo>
                  <a:cubicBezTo>
                    <a:pt x="1024" y="83"/>
                    <a:pt x="921" y="358"/>
                    <a:pt x="921" y="358"/>
                  </a:cubicBezTo>
                  <a:cubicBezTo>
                    <a:pt x="921" y="358"/>
                    <a:pt x="868" y="488"/>
                    <a:pt x="889" y="770"/>
                  </a:cubicBezTo>
                  <a:cubicBezTo>
                    <a:pt x="887" y="770"/>
                    <a:pt x="887" y="770"/>
                    <a:pt x="887" y="770"/>
                  </a:cubicBezTo>
                  <a:cubicBezTo>
                    <a:pt x="863" y="773"/>
                    <a:pt x="846" y="795"/>
                    <a:pt x="847" y="815"/>
                  </a:cubicBezTo>
                  <a:cubicBezTo>
                    <a:pt x="868" y="1086"/>
                    <a:pt x="868" y="1086"/>
                    <a:pt x="868" y="1086"/>
                  </a:cubicBezTo>
                  <a:cubicBezTo>
                    <a:pt x="871" y="1115"/>
                    <a:pt x="889" y="1134"/>
                    <a:pt x="911" y="1134"/>
                  </a:cubicBezTo>
                  <a:cubicBezTo>
                    <a:pt x="913" y="1134"/>
                    <a:pt x="914" y="1134"/>
                    <a:pt x="915" y="1133"/>
                  </a:cubicBezTo>
                  <a:cubicBezTo>
                    <a:pt x="935" y="1132"/>
                    <a:pt x="935" y="1132"/>
                    <a:pt x="935" y="1132"/>
                  </a:cubicBezTo>
                  <a:cubicBezTo>
                    <a:pt x="942" y="1131"/>
                    <a:pt x="949" y="1128"/>
                    <a:pt x="954" y="1124"/>
                  </a:cubicBezTo>
                  <a:cubicBezTo>
                    <a:pt x="973" y="1189"/>
                    <a:pt x="996" y="1257"/>
                    <a:pt x="1025" y="1328"/>
                  </a:cubicBezTo>
                  <a:cubicBezTo>
                    <a:pt x="1063" y="1421"/>
                    <a:pt x="1099" y="1498"/>
                    <a:pt x="1133" y="1561"/>
                  </a:cubicBezTo>
                  <a:cubicBezTo>
                    <a:pt x="1130" y="1612"/>
                    <a:pt x="1126" y="1663"/>
                    <a:pt x="1121" y="1715"/>
                  </a:cubicBezTo>
                  <a:cubicBezTo>
                    <a:pt x="1118" y="1745"/>
                    <a:pt x="1113" y="1773"/>
                    <a:pt x="1104" y="1800"/>
                  </a:cubicBezTo>
                  <a:cubicBezTo>
                    <a:pt x="890" y="1946"/>
                    <a:pt x="600" y="1931"/>
                    <a:pt x="385" y="2015"/>
                  </a:cubicBezTo>
                  <a:cubicBezTo>
                    <a:pt x="92" y="2130"/>
                    <a:pt x="85" y="2307"/>
                    <a:pt x="76" y="2333"/>
                  </a:cubicBezTo>
                  <a:cubicBezTo>
                    <a:pt x="54" y="2399"/>
                    <a:pt x="11" y="2494"/>
                    <a:pt x="1" y="2920"/>
                  </a:cubicBezTo>
                  <a:cubicBezTo>
                    <a:pt x="0" y="2977"/>
                    <a:pt x="1" y="3062"/>
                    <a:pt x="170" y="3136"/>
                  </a:cubicBezTo>
                  <a:cubicBezTo>
                    <a:pt x="670" y="3355"/>
                    <a:pt x="1496" y="3357"/>
                    <a:pt x="1499" y="3357"/>
                  </a:cubicBezTo>
                  <a:cubicBezTo>
                    <a:pt x="1502" y="3357"/>
                    <a:pt x="2291" y="3355"/>
                    <a:pt x="2828" y="3136"/>
                  </a:cubicBezTo>
                  <a:cubicBezTo>
                    <a:pt x="2997" y="3062"/>
                    <a:pt x="2998" y="2977"/>
                    <a:pt x="2997" y="29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Univers LT Pro 45 Light"/>
                <a:ea typeface="+mn-ea"/>
                <a:cs typeface="+mn-cs"/>
              </a:endParaRPr>
            </a:p>
          </p:txBody>
        </p:sp>
      </p:grpSp>
      <p:grpSp>
        <p:nvGrpSpPr>
          <p:cNvPr id="21" name="Group 20">
            <a:extLst>
              <a:ext uri="{FF2B5EF4-FFF2-40B4-BE49-F238E27FC236}">
                <a16:creationId xmlns:a16="http://schemas.microsoft.com/office/drawing/2014/main" id="{7BA0E236-8988-4DB1-AE0D-E3BEEC91E7BA}"/>
              </a:ext>
            </a:extLst>
          </p:cNvPr>
          <p:cNvGrpSpPr/>
          <p:nvPr/>
        </p:nvGrpSpPr>
        <p:grpSpPr>
          <a:xfrm>
            <a:off x="482282" y="1838965"/>
            <a:ext cx="664579" cy="598455"/>
            <a:chOff x="658267" y="1982326"/>
            <a:chExt cx="664580" cy="598455"/>
          </a:xfrm>
        </p:grpSpPr>
        <p:sp>
          <p:nvSpPr>
            <p:cNvPr id="22" name="Rectangle 2064">
              <a:extLst>
                <a:ext uri="{FF2B5EF4-FFF2-40B4-BE49-F238E27FC236}">
                  <a16:creationId xmlns:a16="http://schemas.microsoft.com/office/drawing/2014/main" id="{954F3598-71B6-473F-A328-F4E33661F3DF}"/>
                </a:ext>
              </a:extLst>
            </p:cNvPr>
            <p:cNvSpPr/>
            <p:nvPr/>
          </p:nvSpPr>
          <p:spPr>
            <a:xfrm>
              <a:off x="658267" y="1982326"/>
              <a:ext cx="664580" cy="598455"/>
            </a:xfrm>
            <a:prstGeom prst="roundRect">
              <a:avLst/>
            </a:prstGeom>
            <a:solidFill>
              <a:srgbClr val="FFCC00"/>
            </a:solidFill>
            <a:ln>
              <a:solidFill>
                <a:srgbClr val="FFCC00"/>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Picture 22" descr="Desk.emf">
              <a:extLst>
                <a:ext uri="{FF2B5EF4-FFF2-40B4-BE49-F238E27FC236}">
                  <a16:creationId xmlns:a16="http://schemas.microsoft.com/office/drawing/2014/main" id="{4C8AFE1E-1CC5-43CC-BDED-36F681A0F6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7605"/>
            <a:stretch/>
          </p:blipFill>
          <p:spPr>
            <a:xfrm>
              <a:off x="697007" y="2059285"/>
              <a:ext cx="538222" cy="498991"/>
            </a:xfrm>
            <a:prstGeom prst="roundRect">
              <a:avLst/>
            </a:prstGeom>
          </p:spPr>
        </p:pic>
      </p:grpSp>
      <p:grpSp>
        <p:nvGrpSpPr>
          <p:cNvPr id="24" name="Group 23">
            <a:extLst>
              <a:ext uri="{FF2B5EF4-FFF2-40B4-BE49-F238E27FC236}">
                <a16:creationId xmlns:a16="http://schemas.microsoft.com/office/drawing/2014/main" id="{A17BC2E9-507F-4D68-9887-DB66826D9F12}"/>
              </a:ext>
            </a:extLst>
          </p:cNvPr>
          <p:cNvGrpSpPr/>
          <p:nvPr/>
        </p:nvGrpSpPr>
        <p:grpSpPr>
          <a:xfrm>
            <a:off x="471571" y="5118660"/>
            <a:ext cx="675289" cy="595664"/>
            <a:chOff x="471572" y="5118659"/>
            <a:chExt cx="646972" cy="607557"/>
          </a:xfrm>
        </p:grpSpPr>
        <p:sp>
          <p:nvSpPr>
            <p:cNvPr id="25" name="Rectangle 68">
              <a:extLst>
                <a:ext uri="{FF2B5EF4-FFF2-40B4-BE49-F238E27FC236}">
                  <a16:creationId xmlns:a16="http://schemas.microsoft.com/office/drawing/2014/main" id="{F210BE9D-4CD3-43BA-ABE1-DB47E9CC2BF6}"/>
                </a:ext>
              </a:extLst>
            </p:cNvPr>
            <p:cNvSpPr/>
            <p:nvPr/>
          </p:nvSpPr>
          <p:spPr>
            <a:xfrm>
              <a:off x="471572" y="5118659"/>
              <a:ext cx="646972" cy="582484"/>
            </a:xfrm>
            <a:prstGeom prst="roundRect">
              <a:avLst/>
            </a:prstGeom>
            <a:solidFill>
              <a:srgbClr val="FFC000"/>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6" name="Picture 25" descr="Security.emf">
              <a:extLst>
                <a:ext uri="{FF2B5EF4-FFF2-40B4-BE49-F238E27FC236}">
                  <a16:creationId xmlns:a16="http://schemas.microsoft.com/office/drawing/2014/main" id="{69568642-BEAA-4B78-80B2-6BA02570C3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2709"/>
            <a:stretch/>
          </p:blipFill>
          <p:spPr>
            <a:xfrm>
              <a:off x="582899" y="5204440"/>
              <a:ext cx="449763" cy="521776"/>
            </a:xfrm>
            <a:prstGeom prst="roundRect">
              <a:avLst/>
            </a:prstGeom>
          </p:spPr>
        </p:pic>
      </p:grpSp>
      <p:cxnSp>
        <p:nvCxnSpPr>
          <p:cNvPr id="27" name="Straight Connector 26">
            <a:extLst>
              <a:ext uri="{FF2B5EF4-FFF2-40B4-BE49-F238E27FC236}">
                <a16:creationId xmlns:a16="http://schemas.microsoft.com/office/drawing/2014/main" id="{993B8B98-C6E6-4AC1-88AD-A564880D7AB9}"/>
              </a:ext>
            </a:extLst>
          </p:cNvPr>
          <p:cNvCxnSpPr>
            <a:cxnSpLocks/>
          </p:cNvCxnSpPr>
          <p:nvPr/>
        </p:nvCxnSpPr>
        <p:spPr>
          <a:xfrm>
            <a:off x="479975" y="4686506"/>
            <a:ext cx="8549441" cy="0"/>
          </a:xfrm>
          <a:prstGeom prst="line">
            <a:avLst/>
          </a:prstGeom>
          <a:ln>
            <a:solidFill>
              <a:srgbClr val="FFCC00"/>
            </a:solidFill>
          </a:ln>
        </p:spPr>
        <p:style>
          <a:lnRef idx="3">
            <a:schemeClr val="accent2"/>
          </a:lnRef>
          <a:fillRef idx="0">
            <a:schemeClr val="accent2"/>
          </a:fillRef>
          <a:effectRef idx="2">
            <a:schemeClr val="accent2"/>
          </a:effectRef>
          <a:fontRef idx="minor">
            <a:schemeClr val="tx1"/>
          </a:fontRef>
        </p:style>
      </p:cxnSp>
      <p:sp>
        <p:nvSpPr>
          <p:cNvPr id="28" name="Rectangle: Rounded Corners 27">
            <a:extLst>
              <a:ext uri="{FF2B5EF4-FFF2-40B4-BE49-F238E27FC236}">
                <a16:creationId xmlns:a16="http://schemas.microsoft.com/office/drawing/2014/main" id="{E1F7C853-F3C5-4B70-BEC3-9A2E1C6E3BB1}"/>
              </a:ext>
            </a:extLst>
          </p:cNvPr>
          <p:cNvSpPr/>
          <p:nvPr/>
        </p:nvSpPr>
        <p:spPr>
          <a:xfrm>
            <a:off x="9210035" y="668626"/>
            <a:ext cx="2658140" cy="574039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ea typeface="Calibri"/>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5937569D-5FA3-4742-A6D1-7C50E2B83F5F}"/>
              </a:ext>
            </a:extLst>
          </p:cNvPr>
          <p:cNvGrpSpPr/>
          <p:nvPr/>
        </p:nvGrpSpPr>
        <p:grpSpPr>
          <a:xfrm>
            <a:off x="9524999" y="3364840"/>
            <a:ext cx="2079229" cy="2796344"/>
            <a:chOff x="9487096" y="2979957"/>
            <a:chExt cx="2155698" cy="3319235"/>
          </a:xfrm>
        </p:grpSpPr>
        <p:sp>
          <p:nvSpPr>
            <p:cNvPr id="30" name="Rectangle: Rounded Corners 29">
              <a:extLst>
                <a:ext uri="{FF2B5EF4-FFF2-40B4-BE49-F238E27FC236}">
                  <a16:creationId xmlns:a16="http://schemas.microsoft.com/office/drawing/2014/main" id="{876E0E0B-3EED-4943-87CF-E31370312D38}"/>
                </a:ext>
              </a:extLst>
            </p:cNvPr>
            <p:cNvSpPr/>
            <p:nvPr/>
          </p:nvSpPr>
          <p:spPr>
            <a:xfrm>
              <a:off x="9487096" y="2979957"/>
              <a:ext cx="2155698" cy="3319235"/>
            </a:xfrm>
            <a:prstGeom prst="roundRec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E1E291C6-23DB-4E29-BB36-6DD74B3D7E9B}"/>
                </a:ext>
              </a:extLst>
            </p:cNvPr>
            <p:cNvSpPr txBox="1"/>
            <p:nvPr/>
          </p:nvSpPr>
          <p:spPr>
            <a:xfrm>
              <a:off x="9614080" y="3663651"/>
              <a:ext cx="1942719" cy="2411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Camera</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ON  /  OFF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Interaction: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Free to Speak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Raise Hand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Teams Chat</a:t>
              </a: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pic>
          <p:nvPicPr>
            <p:cNvPr id="32" name="Graphic 31" descr="Laptop with solid fill">
              <a:extLst>
                <a:ext uri="{FF2B5EF4-FFF2-40B4-BE49-F238E27FC236}">
                  <a16:creationId xmlns:a16="http://schemas.microsoft.com/office/drawing/2014/main" id="{0AE26DD0-C72B-4B24-8A75-B7EF85461C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7853" y="3128710"/>
              <a:ext cx="615179" cy="570809"/>
            </a:xfrm>
            <a:prstGeom prst="rect">
              <a:avLst/>
            </a:prstGeom>
          </p:spPr>
        </p:pic>
      </p:grpSp>
      <p:grpSp>
        <p:nvGrpSpPr>
          <p:cNvPr id="33" name="Group 32">
            <a:extLst>
              <a:ext uri="{FF2B5EF4-FFF2-40B4-BE49-F238E27FC236}">
                <a16:creationId xmlns:a16="http://schemas.microsoft.com/office/drawing/2014/main" id="{D993B36E-C687-460E-820C-782B7CECEADA}"/>
              </a:ext>
            </a:extLst>
          </p:cNvPr>
          <p:cNvGrpSpPr/>
          <p:nvPr/>
        </p:nvGrpSpPr>
        <p:grpSpPr>
          <a:xfrm>
            <a:off x="10250850" y="798510"/>
            <a:ext cx="637248" cy="647300"/>
            <a:chOff x="11113161" y="483553"/>
            <a:chExt cx="914400" cy="914400"/>
          </a:xfrm>
        </p:grpSpPr>
        <p:sp>
          <p:nvSpPr>
            <p:cNvPr id="34" name="Oval 33">
              <a:extLst>
                <a:ext uri="{FF2B5EF4-FFF2-40B4-BE49-F238E27FC236}">
                  <a16:creationId xmlns:a16="http://schemas.microsoft.com/office/drawing/2014/main" id="{1BF0BE30-40BE-4D2F-8E0E-7315D58FA75D}"/>
                </a:ext>
              </a:extLst>
            </p:cNvPr>
            <p:cNvSpPr/>
            <p:nvPr/>
          </p:nvSpPr>
          <p:spPr>
            <a:xfrm>
              <a:off x="11113161" y="483553"/>
              <a:ext cx="914400" cy="914400"/>
            </a:xfrm>
            <a:prstGeom prst="ellipse">
              <a:avLst/>
            </a:prstGeom>
            <a:solidFill>
              <a:schemeClr val="dk1">
                <a:alpha val="75000"/>
              </a:schemeClr>
            </a:solidFill>
            <a:ln>
              <a:noFill/>
            </a:ln>
            <a:effectLst>
              <a:outerShdw blurRad="50800" dist="38100" dir="2700000" sx="103000" sy="103000" algn="tl" rotWithShape="0">
                <a:prstClr val="black">
                  <a:alpha val="18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5" name="Picture 10">
              <a:extLst>
                <a:ext uri="{FF2B5EF4-FFF2-40B4-BE49-F238E27FC236}">
                  <a16:creationId xmlns:a16="http://schemas.microsoft.com/office/drawing/2014/main" id="{15DCFE54-250E-4574-810A-88F42A6936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67958" y="544275"/>
              <a:ext cx="804806" cy="792956"/>
            </a:xfrm>
            <a:prstGeom prst="rect">
              <a:avLst/>
            </a:prstGeom>
          </p:spPr>
        </p:pic>
      </p:grpSp>
      <p:sp>
        <p:nvSpPr>
          <p:cNvPr id="36" name="TextBox 35">
            <a:extLst>
              <a:ext uri="{FF2B5EF4-FFF2-40B4-BE49-F238E27FC236}">
                <a16:creationId xmlns:a16="http://schemas.microsoft.com/office/drawing/2014/main" id="{EDD46846-201F-4143-84F3-D0E9DB207251}"/>
              </a:ext>
            </a:extLst>
          </p:cNvPr>
          <p:cNvSpPr txBox="1"/>
          <p:nvPr/>
        </p:nvSpPr>
        <p:spPr>
          <a:xfrm>
            <a:off x="9424950" y="1445810"/>
            <a:ext cx="2228310" cy="17543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Calibri"/>
                <a:cs typeface="Calibri"/>
              </a:rPr>
              <a:t>Whether you work from a Caterpillar facility, remote or traveling, please keep safety top of mind. </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524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3EC8C90-FCDB-9E48-850C-FF4881DCE36C}"/>
              </a:ext>
            </a:extLst>
          </p:cNvPr>
          <p:cNvSpPr>
            <a:spLocks noGrp="1"/>
          </p:cNvSpPr>
          <p:nvPr>
            <p:ph type="title"/>
          </p:nvPr>
        </p:nvSpPr>
        <p:spPr>
          <a:xfrm>
            <a:off x="6648510" y="567452"/>
            <a:ext cx="5015210" cy="1167107"/>
          </a:xfrm>
          <a:solidFill>
            <a:schemeClr val="bg1"/>
          </a:solidFill>
        </p:spPr>
        <p:txBody>
          <a:bodyPr>
            <a:noAutofit/>
          </a:bodyPr>
          <a:lstStyle/>
          <a:p>
            <a:pPr algn="ctr"/>
            <a:r>
              <a:rPr lang="en-US" sz="3600" b="1" dirty="0"/>
              <a:t>THIS MEETING IS BEING RECORDED</a:t>
            </a:r>
            <a:endParaRPr lang="en-US" sz="3600" b="1" dirty="0">
              <a:latin typeface="Arial Black" panose="020B0A04020102020204" pitchFamily="34" charset="0"/>
            </a:endParaRPr>
          </a:p>
        </p:txBody>
      </p:sp>
      <p:sp>
        <p:nvSpPr>
          <p:cNvPr id="7" name="Text Placeholder 10">
            <a:extLst>
              <a:ext uri="{FF2B5EF4-FFF2-40B4-BE49-F238E27FC236}">
                <a16:creationId xmlns:a16="http://schemas.microsoft.com/office/drawing/2014/main" id="{558A7C4C-ABB3-6444-A294-39F9E487B572}"/>
              </a:ext>
            </a:extLst>
          </p:cNvPr>
          <p:cNvSpPr>
            <a:spLocks noGrp="1"/>
          </p:cNvSpPr>
          <p:nvPr>
            <p:ph type="body" sz="half" idx="2"/>
          </p:nvPr>
        </p:nvSpPr>
        <p:spPr>
          <a:xfrm>
            <a:off x="7395867" y="2955185"/>
            <a:ext cx="4616021" cy="414882"/>
          </a:xfrm>
        </p:spPr>
        <p:txBody>
          <a:bodyPr>
            <a:noAutofit/>
          </a:bodyPr>
          <a:lstStyle/>
          <a:p>
            <a:pPr algn="just"/>
            <a:r>
              <a:rPr lang="en-US" sz="1100" dirty="0"/>
              <a:t>Your presence in this meeting provides your consent to be recorded.</a:t>
            </a:r>
          </a:p>
        </p:txBody>
      </p:sp>
      <p:sp>
        <p:nvSpPr>
          <p:cNvPr id="8" name="Text Placeholder 11">
            <a:extLst>
              <a:ext uri="{FF2B5EF4-FFF2-40B4-BE49-F238E27FC236}">
                <a16:creationId xmlns:a16="http://schemas.microsoft.com/office/drawing/2014/main" id="{736470E8-9418-C744-8E78-A56BED75C034}"/>
              </a:ext>
            </a:extLst>
          </p:cNvPr>
          <p:cNvSpPr>
            <a:spLocks noGrp="1"/>
          </p:cNvSpPr>
          <p:nvPr>
            <p:ph type="body" sz="half" idx="10"/>
          </p:nvPr>
        </p:nvSpPr>
        <p:spPr>
          <a:xfrm>
            <a:off x="7395867" y="3672410"/>
            <a:ext cx="4184725" cy="414882"/>
          </a:xfrm>
        </p:spPr>
        <p:txBody>
          <a:bodyPr>
            <a:noAutofit/>
          </a:bodyPr>
          <a:lstStyle/>
          <a:p>
            <a:pPr algn="just"/>
            <a:r>
              <a:rPr lang="en-US" sz="1100" dirty="0"/>
              <a:t>If you do not wish to be recorded, please exit the meeting now.</a:t>
            </a:r>
          </a:p>
        </p:txBody>
      </p:sp>
      <p:sp>
        <p:nvSpPr>
          <p:cNvPr id="9" name="Text Placeholder 12">
            <a:extLst>
              <a:ext uri="{FF2B5EF4-FFF2-40B4-BE49-F238E27FC236}">
                <a16:creationId xmlns:a16="http://schemas.microsoft.com/office/drawing/2014/main" id="{A038176B-9D63-214F-B6BF-938E6E16CCCF}"/>
              </a:ext>
            </a:extLst>
          </p:cNvPr>
          <p:cNvSpPr>
            <a:spLocks noGrp="1"/>
          </p:cNvSpPr>
          <p:nvPr>
            <p:ph type="body" sz="half" idx="11"/>
          </p:nvPr>
        </p:nvSpPr>
        <p:spPr>
          <a:xfrm>
            <a:off x="7395868" y="4230765"/>
            <a:ext cx="4184725" cy="414882"/>
          </a:xfrm>
        </p:spPr>
        <p:txBody>
          <a:bodyPr>
            <a:noAutofit/>
          </a:bodyPr>
          <a:lstStyle/>
          <a:p>
            <a:pPr algn="just"/>
            <a:r>
              <a:rPr lang="en-US" sz="1100" dirty="0"/>
              <a:t>Feel free to participate during appropriate discussion – otherwise, please mute your computer or phone. </a:t>
            </a:r>
          </a:p>
        </p:txBody>
      </p:sp>
      <p:sp>
        <p:nvSpPr>
          <p:cNvPr id="12" name="Freeform 78">
            <a:extLst>
              <a:ext uri="{FF2B5EF4-FFF2-40B4-BE49-F238E27FC236}">
                <a16:creationId xmlns:a16="http://schemas.microsoft.com/office/drawing/2014/main" id="{7D4EB70E-33CD-47AD-A757-51FD990E5340}"/>
              </a:ext>
            </a:extLst>
          </p:cNvPr>
          <p:cNvSpPr>
            <a:spLocks noChangeArrowheads="1"/>
          </p:cNvSpPr>
          <p:nvPr/>
        </p:nvSpPr>
        <p:spPr bwMode="auto">
          <a:xfrm>
            <a:off x="6857206" y="3655976"/>
            <a:ext cx="284162" cy="285750"/>
          </a:xfrm>
          <a:custGeom>
            <a:avLst/>
            <a:gdLst>
              <a:gd name="T0" fmla="*/ 572 w 790"/>
              <a:gd name="T1" fmla="*/ 395 h 792"/>
              <a:gd name="T2" fmla="*/ 783 w 790"/>
              <a:gd name="T3" fmla="*/ 185 h 792"/>
              <a:gd name="T4" fmla="*/ 789 w 790"/>
              <a:gd name="T5" fmla="*/ 170 h 792"/>
              <a:gd name="T6" fmla="*/ 783 w 790"/>
              <a:gd name="T7" fmla="*/ 154 h 792"/>
              <a:gd name="T8" fmla="*/ 637 w 790"/>
              <a:gd name="T9" fmla="*/ 9 h 792"/>
              <a:gd name="T10" fmla="*/ 606 w 790"/>
              <a:gd name="T11" fmla="*/ 9 h 792"/>
              <a:gd name="T12" fmla="*/ 395 w 790"/>
              <a:gd name="T13" fmla="*/ 219 h 792"/>
              <a:gd name="T14" fmla="*/ 185 w 790"/>
              <a:gd name="T15" fmla="*/ 9 h 792"/>
              <a:gd name="T16" fmla="*/ 154 w 790"/>
              <a:gd name="T17" fmla="*/ 9 h 792"/>
              <a:gd name="T18" fmla="*/ 8 w 790"/>
              <a:gd name="T19" fmla="*/ 154 h 792"/>
              <a:gd name="T20" fmla="*/ 2 w 790"/>
              <a:gd name="T21" fmla="*/ 170 h 792"/>
              <a:gd name="T22" fmla="*/ 8 w 790"/>
              <a:gd name="T23" fmla="*/ 185 h 792"/>
              <a:gd name="T24" fmla="*/ 218 w 790"/>
              <a:gd name="T25" fmla="*/ 395 h 792"/>
              <a:gd name="T26" fmla="*/ 8 w 790"/>
              <a:gd name="T27" fmla="*/ 606 h 792"/>
              <a:gd name="T28" fmla="*/ 8 w 790"/>
              <a:gd name="T29" fmla="*/ 637 h 792"/>
              <a:gd name="T30" fmla="*/ 154 w 790"/>
              <a:gd name="T31" fmla="*/ 783 h 792"/>
              <a:gd name="T32" fmla="*/ 169 w 790"/>
              <a:gd name="T33" fmla="*/ 789 h 792"/>
              <a:gd name="T34" fmla="*/ 185 w 790"/>
              <a:gd name="T35" fmla="*/ 783 h 792"/>
              <a:gd name="T36" fmla="*/ 395 w 790"/>
              <a:gd name="T37" fmla="*/ 572 h 792"/>
              <a:gd name="T38" fmla="*/ 606 w 790"/>
              <a:gd name="T39" fmla="*/ 783 h 792"/>
              <a:gd name="T40" fmla="*/ 637 w 790"/>
              <a:gd name="T41" fmla="*/ 783 h 792"/>
              <a:gd name="T42" fmla="*/ 783 w 790"/>
              <a:gd name="T43" fmla="*/ 637 h 792"/>
              <a:gd name="T44" fmla="*/ 789 w 790"/>
              <a:gd name="T45" fmla="*/ 622 h 792"/>
              <a:gd name="T46" fmla="*/ 783 w 790"/>
              <a:gd name="T47" fmla="*/ 606 h 792"/>
              <a:gd name="T48" fmla="*/ 572 w 790"/>
              <a:gd name="T49" fmla="*/ 395 h 792"/>
              <a:gd name="T50" fmla="*/ 622 w 790"/>
              <a:gd name="T51" fmla="*/ 736 h 792"/>
              <a:gd name="T52" fmla="*/ 411 w 790"/>
              <a:gd name="T53" fmla="*/ 525 h 792"/>
              <a:gd name="T54" fmla="*/ 395 w 790"/>
              <a:gd name="T55" fmla="*/ 519 h 792"/>
              <a:gd name="T56" fmla="*/ 379 w 790"/>
              <a:gd name="T57" fmla="*/ 525 h 792"/>
              <a:gd name="T58" fmla="*/ 169 w 790"/>
              <a:gd name="T59" fmla="*/ 736 h 792"/>
              <a:gd name="T60" fmla="*/ 55 w 790"/>
              <a:gd name="T61" fmla="*/ 622 h 792"/>
              <a:gd name="T62" fmla="*/ 265 w 790"/>
              <a:gd name="T63" fmla="*/ 411 h 792"/>
              <a:gd name="T64" fmla="*/ 265 w 790"/>
              <a:gd name="T65" fmla="*/ 380 h 792"/>
              <a:gd name="T66" fmla="*/ 55 w 790"/>
              <a:gd name="T67" fmla="*/ 170 h 792"/>
              <a:gd name="T68" fmla="*/ 169 w 790"/>
              <a:gd name="T69" fmla="*/ 55 h 792"/>
              <a:gd name="T70" fmla="*/ 379 w 790"/>
              <a:gd name="T71" fmla="*/ 265 h 792"/>
              <a:gd name="T72" fmla="*/ 395 w 790"/>
              <a:gd name="T73" fmla="*/ 272 h 792"/>
              <a:gd name="T74" fmla="*/ 411 w 790"/>
              <a:gd name="T75" fmla="*/ 265 h 792"/>
              <a:gd name="T76" fmla="*/ 622 w 790"/>
              <a:gd name="T77" fmla="*/ 55 h 792"/>
              <a:gd name="T78" fmla="*/ 736 w 790"/>
              <a:gd name="T79" fmla="*/ 170 h 792"/>
              <a:gd name="T80" fmla="*/ 525 w 790"/>
              <a:gd name="T81" fmla="*/ 380 h 792"/>
              <a:gd name="T82" fmla="*/ 519 w 790"/>
              <a:gd name="T83" fmla="*/ 395 h 792"/>
              <a:gd name="T84" fmla="*/ 525 w 790"/>
              <a:gd name="T85" fmla="*/ 411 h 792"/>
              <a:gd name="T86" fmla="*/ 736 w 790"/>
              <a:gd name="T87" fmla="*/ 622 h 792"/>
              <a:gd name="T88" fmla="*/ 622 w 790"/>
              <a:gd name="T89" fmla="*/ 736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0" h="792">
                <a:moveTo>
                  <a:pt x="572" y="395"/>
                </a:moveTo>
                <a:lnTo>
                  <a:pt x="783" y="185"/>
                </a:lnTo>
                <a:cubicBezTo>
                  <a:pt x="787" y="181"/>
                  <a:pt x="789" y="175"/>
                  <a:pt x="789" y="170"/>
                </a:cubicBezTo>
                <a:cubicBezTo>
                  <a:pt x="789" y="164"/>
                  <a:pt x="787" y="158"/>
                  <a:pt x="783" y="154"/>
                </a:cubicBezTo>
                <a:lnTo>
                  <a:pt x="637" y="9"/>
                </a:lnTo>
                <a:cubicBezTo>
                  <a:pt x="629" y="0"/>
                  <a:pt x="615" y="0"/>
                  <a:pt x="606" y="9"/>
                </a:cubicBezTo>
                <a:lnTo>
                  <a:pt x="395" y="219"/>
                </a:lnTo>
                <a:lnTo>
                  <a:pt x="185" y="9"/>
                </a:lnTo>
                <a:cubicBezTo>
                  <a:pt x="176" y="0"/>
                  <a:pt x="162" y="0"/>
                  <a:pt x="154" y="9"/>
                </a:cubicBezTo>
                <a:lnTo>
                  <a:pt x="8" y="154"/>
                </a:lnTo>
                <a:cubicBezTo>
                  <a:pt x="4" y="158"/>
                  <a:pt x="2" y="164"/>
                  <a:pt x="2" y="170"/>
                </a:cubicBezTo>
                <a:cubicBezTo>
                  <a:pt x="2" y="175"/>
                  <a:pt x="4" y="181"/>
                  <a:pt x="8" y="185"/>
                </a:cubicBezTo>
                <a:lnTo>
                  <a:pt x="218" y="395"/>
                </a:lnTo>
                <a:lnTo>
                  <a:pt x="8" y="606"/>
                </a:lnTo>
                <a:cubicBezTo>
                  <a:pt x="0" y="615"/>
                  <a:pt x="0" y="629"/>
                  <a:pt x="8" y="637"/>
                </a:cubicBezTo>
                <a:lnTo>
                  <a:pt x="154" y="783"/>
                </a:lnTo>
                <a:cubicBezTo>
                  <a:pt x="158" y="787"/>
                  <a:pt x="163" y="789"/>
                  <a:pt x="169" y="789"/>
                </a:cubicBezTo>
                <a:cubicBezTo>
                  <a:pt x="174" y="789"/>
                  <a:pt x="181" y="787"/>
                  <a:pt x="185" y="783"/>
                </a:cubicBezTo>
                <a:lnTo>
                  <a:pt x="395" y="572"/>
                </a:lnTo>
                <a:lnTo>
                  <a:pt x="606" y="783"/>
                </a:lnTo>
                <a:cubicBezTo>
                  <a:pt x="615" y="791"/>
                  <a:pt x="629" y="791"/>
                  <a:pt x="637" y="783"/>
                </a:cubicBezTo>
                <a:lnTo>
                  <a:pt x="783" y="637"/>
                </a:lnTo>
                <a:cubicBezTo>
                  <a:pt x="787" y="633"/>
                  <a:pt x="789" y="627"/>
                  <a:pt x="789" y="622"/>
                </a:cubicBezTo>
                <a:cubicBezTo>
                  <a:pt x="789" y="616"/>
                  <a:pt x="787" y="610"/>
                  <a:pt x="783" y="606"/>
                </a:cubicBezTo>
                <a:lnTo>
                  <a:pt x="572" y="395"/>
                </a:lnTo>
                <a:close/>
                <a:moveTo>
                  <a:pt x="622" y="736"/>
                </a:moveTo>
                <a:lnTo>
                  <a:pt x="411" y="525"/>
                </a:lnTo>
                <a:cubicBezTo>
                  <a:pt x="406" y="521"/>
                  <a:pt x="401" y="519"/>
                  <a:pt x="395" y="519"/>
                </a:cubicBezTo>
                <a:cubicBezTo>
                  <a:pt x="389" y="519"/>
                  <a:pt x="383" y="521"/>
                  <a:pt x="379" y="525"/>
                </a:cubicBezTo>
                <a:lnTo>
                  <a:pt x="169" y="736"/>
                </a:lnTo>
                <a:lnTo>
                  <a:pt x="55" y="622"/>
                </a:lnTo>
                <a:lnTo>
                  <a:pt x="265" y="411"/>
                </a:lnTo>
                <a:cubicBezTo>
                  <a:pt x="273" y="402"/>
                  <a:pt x="273" y="388"/>
                  <a:pt x="265" y="380"/>
                </a:cubicBezTo>
                <a:lnTo>
                  <a:pt x="55" y="170"/>
                </a:lnTo>
                <a:lnTo>
                  <a:pt x="169" y="55"/>
                </a:lnTo>
                <a:lnTo>
                  <a:pt x="379" y="265"/>
                </a:lnTo>
                <a:cubicBezTo>
                  <a:pt x="383" y="269"/>
                  <a:pt x="389" y="272"/>
                  <a:pt x="395" y="272"/>
                </a:cubicBezTo>
                <a:cubicBezTo>
                  <a:pt x="401" y="272"/>
                  <a:pt x="406" y="269"/>
                  <a:pt x="411" y="265"/>
                </a:cubicBezTo>
                <a:lnTo>
                  <a:pt x="622" y="55"/>
                </a:lnTo>
                <a:lnTo>
                  <a:pt x="736" y="170"/>
                </a:lnTo>
                <a:lnTo>
                  <a:pt x="525" y="380"/>
                </a:lnTo>
                <a:cubicBezTo>
                  <a:pt x="521" y="384"/>
                  <a:pt x="519" y="389"/>
                  <a:pt x="519" y="395"/>
                </a:cubicBezTo>
                <a:cubicBezTo>
                  <a:pt x="519" y="401"/>
                  <a:pt x="521" y="407"/>
                  <a:pt x="525" y="411"/>
                </a:cubicBezTo>
                <a:lnTo>
                  <a:pt x="736" y="622"/>
                </a:lnTo>
                <a:lnTo>
                  <a:pt x="622" y="736"/>
                </a:lnTo>
                <a:close/>
              </a:path>
            </a:pathLst>
          </a:custGeom>
          <a:solidFill>
            <a:srgbClr val="3F58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13" name="Freeform 8">
            <a:extLst>
              <a:ext uri="{FF2B5EF4-FFF2-40B4-BE49-F238E27FC236}">
                <a16:creationId xmlns:a16="http://schemas.microsoft.com/office/drawing/2014/main" id="{10FFB1E6-1FF7-4FAD-878C-9E1FCADBFC8F}"/>
              </a:ext>
            </a:extLst>
          </p:cNvPr>
          <p:cNvSpPr>
            <a:spLocks noChangeArrowheads="1"/>
          </p:cNvSpPr>
          <p:nvPr/>
        </p:nvSpPr>
        <p:spPr bwMode="auto">
          <a:xfrm>
            <a:off x="6799263" y="4264026"/>
            <a:ext cx="384175" cy="376237"/>
          </a:xfrm>
          <a:custGeom>
            <a:avLst/>
            <a:gdLst>
              <a:gd name="T0" fmla="*/ 979 w 1069"/>
              <a:gd name="T1" fmla="*/ 447 h 1047"/>
              <a:gd name="T2" fmla="*/ 868 w 1069"/>
              <a:gd name="T3" fmla="*/ 312 h 1047"/>
              <a:gd name="T4" fmla="*/ 534 w 1069"/>
              <a:gd name="T5" fmla="*/ 0 h 1047"/>
              <a:gd name="T6" fmla="*/ 200 w 1069"/>
              <a:gd name="T7" fmla="*/ 312 h 1047"/>
              <a:gd name="T8" fmla="*/ 89 w 1069"/>
              <a:gd name="T9" fmla="*/ 447 h 1047"/>
              <a:gd name="T10" fmla="*/ 89 w 1069"/>
              <a:gd name="T11" fmla="*/ 665 h 1047"/>
              <a:gd name="T12" fmla="*/ 200 w 1069"/>
              <a:gd name="T13" fmla="*/ 801 h 1047"/>
              <a:gd name="T14" fmla="*/ 311 w 1069"/>
              <a:gd name="T15" fmla="*/ 779 h 1047"/>
              <a:gd name="T16" fmla="*/ 289 w 1069"/>
              <a:gd name="T17" fmla="*/ 312 h 1047"/>
              <a:gd name="T18" fmla="*/ 534 w 1069"/>
              <a:gd name="T19" fmla="*/ 44 h 1047"/>
              <a:gd name="T20" fmla="*/ 779 w 1069"/>
              <a:gd name="T21" fmla="*/ 312 h 1047"/>
              <a:gd name="T22" fmla="*/ 757 w 1069"/>
              <a:gd name="T23" fmla="*/ 779 h 1047"/>
              <a:gd name="T24" fmla="*/ 868 w 1069"/>
              <a:gd name="T25" fmla="*/ 801 h 1047"/>
              <a:gd name="T26" fmla="*/ 868 w 1069"/>
              <a:gd name="T27" fmla="*/ 823 h 1047"/>
              <a:gd name="T28" fmla="*/ 665 w 1069"/>
              <a:gd name="T29" fmla="*/ 935 h 1047"/>
              <a:gd name="T30" fmla="*/ 490 w 1069"/>
              <a:gd name="T31" fmla="*/ 957 h 1047"/>
              <a:gd name="T32" fmla="*/ 665 w 1069"/>
              <a:gd name="T33" fmla="*/ 979 h 1047"/>
              <a:gd name="T34" fmla="*/ 913 w 1069"/>
              <a:gd name="T35" fmla="*/ 823 h 1047"/>
              <a:gd name="T36" fmla="*/ 979 w 1069"/>
              <a:gd name="T37" fmla="*/ 690 h 1047"/>
              <a:gd name="T38" fmla="*/ 1068 w 1069"/>
              <a:gd name="T39" fmla="*/ 556 h 1047"/>
              <a:gd name="T40" fmla="*/ 89 w 1069"/>
              <a:gd name="T41" fmla="*/ 493 h 1047"/>
              <a:gd name="T42" fmla="*/ 44 w 1069"/>
              <a:gd name="T43" fmla="*/ 556 h 1047"/>
              <a:gd name="T44" fmla="*/ 200 w 1069"/>
              <a:gd name="T45" fmla="*/ 757 h 1047"/>
              <a:gd name="T46" fmla="*/ 133 w 1069"/>
              <a:gd name="T47" fmla="*/ 423 h 1047"/>
              <a:gd name="T48" fmla="*/ 267 w 1069"/>
              <a:gd name="T49" fmla="*/ 356 h 1047"/>
              <a:gd name="T50" fmla="*/ 579 w 1069"/>
              <a:gd name="T51" fmla="*/ 1002 h 1047"/>
              <a:gd name="T52" fmla="*/ 579 w 1069"/>
              <a:gd name="T53" fmla="*/ 912 h 1047"/>
              <a:gd name="T54" fmla="*/ 579 w 1069"/>
              <a:gd name="T55" fmla="*/ 1002 h 1047"/>
              <a:gd name="T56" fmla="*/ 868 w 1069"/>
              <a:gd name="T57" fmla="*/ 757 h 1047"/>
              <a:gd name="T58" fmla="*/ 801 w 1069"/>
              <a:gd name="T59" fmla="*/ 356 h 1047"/>
              <a:gd name="T60" fmla="*/ 935 w 1069"/>
              <a:gd name="T61" fmla="*/ 423 h 1047"/>
              <a:gd name="T62" fmla="*/ 979 w 1069"/>
              <a:gd name="T63" fmla="*/ 619 h 1047"/>
              <a:gd name="T64" fmla="*/ 1024 w 1069"/>
              <a:gd name="T65" fmla="*/ 55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9" h="1047">
                <a:moveTo>
                  <a:pt x="1068" y="556"/>
                </a:moveTo>
                <a:cubicBezTo>
                  <a:pt x="1068" y="503"/>
                  <a:pt x="1030" y="458"/>
                  <a:pt x="979" y="447"/>
                </a:cubicBezTo>
                <a:lnTo>
                  <a:pt x="979" y="423"/>
                </a:lnTo>
                <a:cubicBezTo>
                  <a:pt x="979" y="362"/>
                  <a:pt x="929" y="312"/>
                  <a:pt x="868" y="312"/>
                </a:cubicBezTo>
                <a:lnTo>
                  <a:pt x="867" y="312"/>
                </a:lnTo>
                <a:cubicBezTo>
                  <a:pt x="855" y="138"/>
                  <a:pt x="711" y="0"/>
                  <a:pt x="534" y="0"/>
                </a:cubicBezTo>
                <a:cubicBezTo>
                  <a:pt x="358" y="0"/>
                  <a:pt x="213" y="138"/>
                  <a:pt x="202" y="312"/>
                </a:cubicBezTo>
                <a:lnTo>
                  <a:pt x="200" y="312"/>
                </a:lnTo>
                <a:cubicBezTo>
                  <a:pt x="139" y="312"/>
                  <a:pt x="89" y="362"/>
                  <a:pt x="89" y="423"/>
                </a:cubicBezTo>
                <a:lnTo>
                  <a:pt x="89" y="447"/>
                </a:lnTo>
                <a:cubicBezTo>
                  <a:pt x="38" y="458"/>
                  <a:pt x="0" y="502"/>
                  <a:pt x="0" y="556"/>
                </a:cubicBezTo>
                <a:cubicBezTo>
                  <a:pt x="0" y="609"/>
                  <a:pt x="38" y="655"/>
                  <a:pt x="89" y="665"/>
                </a:cubicBezTo>
                <a:lnTo>
                  <a:pt x="89" y="690"/>
                </a:lnTo>
                <a:cubicBezTo>
                  <a:pt x="89" y="751"/>
                  <a:pt x="139" y="801"/>
                  <a:pt x="200" y="801"/>
                </a:cubicBezTo>
                <a:lnTo>
                  <a:pt x="289" y="801"/>
                </a:lnTo>
                <a:cubicBezTo>
                  <a:pt x="302" y="801"/>
                  <a:pt x="311" y="791"/>
                  <a:pt x="311" y="779"/>
                </a:cubicBezTo>
                <a:lnTo>
                  <a:pt x="311" y="334"/>
                </a:lnTo>
                <a:cubicBezTo>
                  <a:pt x="311" y="322"/>
                  <a:pt x="302" y="312"/>
                  <a:pt x="289" y="312"/>
                </a:cubicBezTo>
                <a:lnTo>
                  <a:pt x="246" y="312"/>
                </a:lnTo>
                <a:cubicBezTo>
                  <a:pt x="257" y="162"/>
                  <a:pt x="381" y="44"/>
                  <a:pt x="534" y="44"/>
                </a:cubicBezTo>
                <a:cubicBezTo>
                  <a:pt x="686" y="44"/>
                  <a:pt x="812" y="162"/>
                  <a:pt x="823" y="312"/>
                </a:cubicBezTo>
                <a:lnTo>
                  <a:pt x="779" y="312"/>
                </a:lnTo>
                <a:cubicBezTo>
                  <a:pt x="767" y="312"/>
                  <a:pt x="757" y="322"/>
                  <a:pt x="757" y="334"/>
                </a:cubicBezTo>
                <a:lnTo>
                  <a:pt x="757" y="779"/>
                </a:lnTo>
                <a:cubicBezTo>
                  <a:pt x="757" y="791"/>
                  <a:pt x="767" y="801"/>
                  <a:pt x="779" y="801"/>
                </a:cubicBezTo>
                <a:lnTo>
                  <a:pt x="868" y="801"/>
                </a:lnTo>
                <a:lnTo>
                  <a:pt x="868" y="801"/>
                </a:lnTo>
                <a:lnTo>
                  <a:pt x="868" y="823"/>
                </a:lnTo>
                <a:cubicBezTo>
                  <a:pt x="868" y="906"/>
                  <a:pt x="796" y="935"/>
                  <a:pt x="735" y="935"/>
                </a:cubicBezTo>
                <a:lnTo>
                  <a:pt x="665" y="935"/>
                </a:lnTo>
                <a:cubicBezTo>
                  <a:pt x="655" y="897"/>
                  <a:pt x="620" y="868"/>
                  <a:pt x="579" y="868"/>
                </a:cubicBezTo>
                <a:cubicBezTo>
                  <a:pt x="530" y="868"/>
                  <a:pt x="490" y="908"/>
                  <a:pt x="490" y="957"/>
                </a:cubicBezTo>
                <a:cubicBezTo>
                  <a:pt x="490" y="1006"/>
                  <a:pt x="530" y="1046"/>
                  <a:pt x="579" y="1046"/>
                </a:cubicBezTo>
                <a:cubicBezTo>
                  <a:pt x="620" y="1046"/>
                  <a:pt x="655" y="1017"/>
                  <a:pt x="665" y="979"/>
                </a:cubicBezTo>
                <a:lnTo>
                  <a:pt x="735" y="979"/>
                </a:lnTo>
                <a:cubicBezTo>
                  <a:pt x="839" y="979"/>
                  <a:pt x="913" y="915"/>
                  <a:pt x="913" y="823"/>
                </a:cubicBezTo>
                <a:lnTo>
                  <a:pt x="913" y="792"/>
                </a:lnTo>
                <a:cubicBezTo>
                  <a:pt x="952" y="774"/>
                  <a:pt x="979" y="735"/>
                  <a:pt x="979" y="690"/>
                </a:cubicBezTo>
                <a:lnTo>
                  <a:pt x="979" y="665"/>
                </a:lnTo>
                <a:cubicBezTo>
                  <a:pt x="1030" y="655"/>
                  <a:pt x="1068" y="610"/>
                  <a:pt x="1068" y="556"/>
                </a:cubicBezTo>
                <a:close/>
                <a:moveTo>
                  <a:pt x="44" y="556"/>
                </a:moveTo>
                <a:cubicBezTo>
                  <a:pt x="44" y="527"/>
                  <a:pt x="63" y="502"/>
                  <a:pt x="89" y="493"/>
                </a:cubicBezTo>
                <a:lnTo>
                  <a:pt x="89" y="619"/>
                </a:lnTo>
                <a:cubicBezTo>
                  <a:pt x="63" y="610"/>
                  <a:pt x="44" y="585"/>
                  <a:pt x="44" y="556"/>
                </a:cubicBezTo>
                <a:close/>
                <a:moveTo>
                  <a:pt x="267" y="757"/>
                </a:moveTo>
                <a:lnTo>
                  <a:pt x="200" y="757"/>
                </a:lnTo>
                <a:cubicBezTo>
                  <a:pt x="163" y="757"/>
                  <a:pt x="133" y="727"/>
                  <a:pt x="133" y="690"/>
                </a:cubicBezTo>
                <a:lnTo>
                  <a:pt x="133" y="423"/>
                </a:lnTo>
                <a:cubicBezTo>
                  <a:pt x="133" y="386"/>
                  <a:pt x="163" y="356"/>
                  <a:pt x="200" y="356"/>
                </a:cubicBezTo>
                <a:lnTo>
                  <a:pt x="267" y="356"/>
                </a:lnTo>
                <a:lnTo>
                  <a:pt x="267" y="757"/>
                </a:lnTo>
                <a:close/>
                <a:moveTo>
                  <a:pt x="579" y="1002"/>
                </a:moveTo>
                <a:cubicBezTo>
                  <a:pt x="554" y="1002"/>
                  <a:pt x="534" y="982"/>
                  <a:pt x="534" y="957"/>
                </a:cubicBezTo>
                <a:cubicBezTo>
                  <a:pt x="534" y="932"/>
                  <a:pt x="554" y="912"/>
                  <a:pt x="579" y="912"/>
                </a:cubicBezTo>
                <a:cubicBezTo>
                  <a:pt x="603" y="912"/>
                  <a:pt x="624" y="932"/>
                  <a:pt x="624" y="957"/>
                </a:cubicBezTo>
                <a:cubicBezTo>
                  <a:pt x="624" y="982"/>
                  <a:pt x="603" y="1002"/>
                  <a:pt x="579" y="1002"/>
                </a:cubicBezTo>
                <a:close/>
                <a:moveTo>
                  <a:pt x="935" y="690"/>
                </a:moveTo>
                <a:cubicBezTo>
                  <a:pt x="935" y="727"/>
                  <a:pt x="905" y="757"/>
                  <a:pt x="868" y="757"/>
                </a:cubicBezTo>
                <a:lnTo>
                  <a:pt x="801" y="757"/>
                </a:lnTo>
                <a:lnTo>
                  <a:pt x="801" y="356"/>
                </a:lnTo>
                <a:lnTo>
                  <a:pt x="868" y="356"/>
                </a:lnTo>
                <a:cubicBezTo>
                  <a:pt x="905" y="356"/>
                  <a:pt x="935" y="386"/>
                  <a:pt x="935" y="423"/>
                </a:cubicBezTo>
                <a:lnTo>
                  <a:pt x="935" y="690"/>
                </a:lnTo>
                <a:close/>
                <a:moveTo>
                  <a:pt x="979" y="619"/>
                </a:moveTo>
                <a:lnTo>
                  <a:pt x="979" y="493"/>
                </a:lnTo>
                <a:cubicBezTo>
                  <a:pt x="1005" y="502"/>
                  <a:pt x="1024" y="527"/>
                  <a:pt x="1024" y="556"/>
                </a:cubicBezTo>
                <a:cubicBezTo>
                  <a:pt x="1024" y="585"/>
                  <a:pt x="1005" y="610"/>
                  <a:pt x="979" y="619"/>
                </a:cubicBezTo>
                <a:close/>
              </a:path>
            </a:pathLst>
          </a:custGeom>
          <a:solidFill>
            <a:srgbClr val="3F58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2" name="Oval 1">
            <a:extLst>
              <a:ext uri="{FF2B5EF4-FFF2-40B4-BE49-F238E27FC236}">
                <a16:creationId xmlns:a16="http://schemas.microsoft.com/office/drawing/2014/main" id="{BB1692F3-F8A9-488C-9FF6-20CDE16D2D75}"/>
              </a:ext>
            </a:extLst>
          </p:cNvPr>
          <p:cNvSpPr/>
          <p:nvPr/>
        </p:nvSpPr>
        <p:spPr>
          <a:xfrm>
            <a:off x="2387600" y="1041400"/>
            <a:ext cx="3289299" cy="3352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descr="A picture containing table, mug&#10;&#10;Description automatically generated">
            <a:extLst>
              <a:ext uri="{FF2B5EF4-FFF2-40B4-BE49-F238E27FC236}">
                <a16:creationId xmlns:a16="http://schemas.microsoft.com/office/drawing/2014/main" id="{44ED634F-86A8-4E39-8A4D-83F3159B96B9}"/>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077112" y="1270000"/>
            <a:ext cx="1948673" cy="2817888"/>
          </a:xfrm>
          <a:prstGeom prst="rect">
            <a:avLst/>
          </a:prstGeom>
        </p:spPr>
      </p:pic>
      <p:pic>
        <p:nvPicPr>
          <p:cNvPr id="20" name="Picture 19">
            <a:extLst>
              <a:ext uri="{FF2B5EF4-FFF2-40B4-BE49-F238E27FC236}">
                <a16:creationId xmlns:a16="http://schemas.microsoft.com/office/drawing/2014/main" id="{17FA8AFF-A59A-40AE-882E-5A76CB3147B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75509" y="822255"/>
            <a:ext cx="3539913" cy="3740287"/>
          </a:xfrm>
          <a:prstGeom prst="rect">
            <a:avLst/>
          </a:prstGeom>
        </p:spPr>
      </p:pic>
      <p:sp>
        <p:nvSpPr>
          <p:cNvPr id="3" name="TextBox 2">
            <a:extLst>
              <a:ext uri="{FF2B5EF4-FFF2-40B4-BE49-F238E27FC236}">
                <a16:creationId xmlns:a16="http://schemas.microsoft.com/office/drawing/2014/main" id="{ADB2F870-19FD-482F-98F7-12D1FDF4D937}"/>
              </a:ext>
            </a:extLst>
          </p:cNvPr>
          <p:cNvSpPr txBox="1"/>
          <p:nvPr/>
        </p:nvSpPr>
        <p:spPr>
          <a:xfrm>
            <a:off x="6712116" y="1860124"/>
            <a:ext cx="47217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EP 1:37 related approvals were acquired prior to this meeting. </a:t>
            </a:r>
          </a:p>
        </p:txBody>
      </p:sp>
      <p:sp>
        <p:nvSpPr>
          <p:cNvPr id="16" name="Text Placeholder 13">
            <a:extLst>
              <a:ext uri="{FF2B5EF4-FFF2-40B4-BE49-F238E27FC236}">
                <a16:creationId xmlns:a16="http://schemas.microsoft.com/office/drawing/2014/main" id="{E754912A-EC3C-4436-95C7-98E2D0ED5EC5}"/>
              </a:ext>
            </a:extLst>
          </p:cNvPr>
          <p:cNvSpPr txBox="1">
            <a:spLocks/>
          </p:cNvSpPr>
          <p:nvPr/>
        </p:nvSpPr>
        <p:spPr>
          <a:xfrm>
            <a:off x="7395867" y="5598606"/>
            <a:ext cx="4184725" cy="414882"/>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44687C"/>
                </a:solidFill>
                <a:latin typeface="Arial Narrow" panose="020B0606020202030204" pitchFamily="34" charset="0"/>
                <a:ea typeface="+mn-ea"/>
                <a:cs typeface="+mn-cs"/>
              </a:defRPr>
            </a:lvl1pPr>
            <a:lvl2pPr marL="608703" indent="0" algn="l" defTabSz="914400" rtl="0" eaLnBrk="1" latinLnBrk="0" hangingPunct="1">
              <a:lnSpc>
                <a:spcPct val="90000"/>
              </a:lnSpc>
              <a:spcBef>
                <a:spcPts val="500"/>
              </a:spcBef>
              <a:buFont typeface="Arial Narrow" panose="020B0606020202030204" pitchFamily="34" charset="0"/>
              <a:buNone/>
              <a:defRPr sz="1600" kern="1200">
                <a:solidFill>
                  <a:schemeClr val="tx1"/>
                </a:solidFill>
                <a:latin typeface="Arial Narrow" panose="020B0606020202030204" pitchFamily="34" charset="0"/>
                <a:ea typeface="+mn-ea"/>
                <a:cs typeface="+mn-cs"/>
              </a:defRPr>
            </a:lvl2pPr>
            <a:lvl3pPr marL="1217430" indent="0" algn="l" defTabSz="914400" rtl="0" eaLnBrk="1" latinLnBrk="0" hangingPunct="1">
              <a:lnSpc>
                <a:spcPct val="90000"/>
              </a:lnSpc>
              <a:spcBef>
                <a:spcPts val="500"/>
              </a:spcBef>
              <a:buFont typeface="Wingdings" panose="05000000000000000000" pitchFamily="2" charset="2"/>
              <a:buNone/>
              <a:defRPr sz="1333" kern="1200">
                <a:solidFill>
                  <a:schemeClr val="tx1"/>
                </a:solidFill>
                <a:latin typeface="Arial Narrow" panose="020B0606020202030204" pitchFamily="34" charset="0"/>
                <a:ea typeface="+mn-ea"/>
                <a:cs typeface="+mn-cs"/>
              </a:defRPr>
            </a:lvl3pPr>
            <a:lvl4pPr marL="1826140" indent="0" algn="l" defTabSz="914400" rtl="0" eaLnBrk="1" latinLnBrk="0" hangingPunct="1">
              <a:lnSpc>
                <a:spcPct val="90000"/>
              </a:lnSpc>
              <a:spcBef>
                <a:spcPts val="500"/>
              </a:spcBef>
              <a:buFont typeface="Arial Narrow" panose="020B0606020202030204" pitchFamily="34" charset="0"/>
              <a:buNone/>
              <a:defRPr sz="1200" kern="1200">
                <a:solidFill>
                  <a:schemeClr val="tx1"/>
                </a:solidFill>
                <a:latin typeface="Arial Narrow" panose="020B0606020202030204" pitchFamily="34" charset="0"/>
                <a:ea typeface="+mn-ea"/>
                <a:cs typeface="+mn-cs"/>
              </a:defRPr>
            </a:lvl4pPr>
            <a:lvl5pPr marL="243485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Narrow" panose="020B0606020202030204" pitchFamily="34" charset="0"/>
                <a:ea typeface="+mn-ea"/>
                <a:cs typeface="+mn-cs"/>
              </a:defRPr>
            </a:lvl5pPr>
            <a:lvl6pPr marL="304356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226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098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696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44687C"/>
              </a:solidFill>
              <a:effectLst/>
              <a:uLnTx/>
              <a:uFillTx/>
              <a:latin typeface="Arial Narrow" panose="020B0606020202030204" pitchFamily="34" charset="0"/>
              <a:ea typeface="+mn-ea"/>
              <a:cs typeface="+mn-cs"/>
            </a:endParaRPr>
          </a:p>
        </p:txBody>
      </p:sp>
      <p:sp>
        <p:nvSpPr>
          <p:cNvPr id="11" name="Freeform 55">
            <a:extLst>
              <a:ext uri="{FF2B5EF4-FFF2-40B4-BE49-F238E27FC236}">
                <a16:creationId xmlns:a16="http://schemas.microsoft.com/office/drawing/2014/main" id="{CE4D1628-C268-4D82-A241-295B366E9E2B}"/>
              </a:ext>
            </a:extLst>
          </p:cNvPr>
          <p:cNvSpPr>
            <a:spLocks noChangeArrowheads="1"/>
          </p:cNvSpPr>
          <p:nvPr/>
        </p:nvSpPr>
        <p:spPr bwMode="auto">
          <a:xfrm>
            <a:off x="6835775" y="2955185"/>
            <a:ext cx="349250" cy="296863"/>
          </a:xfrm>
          <a:custGeom>
            <a:avLst/>
            <a:gdLst>
              <a:gd name="T0" fmla="*/ 885 w 968"/>
              <a:gd name="T1" fmla="*/ 284 h 825"/>
              <a:gd name="T2" fmla="*/ 625 w 968"/>
              <a:gd name="T3" fmla="*/ 98 h 825"/>
              <a:gd name="T4" fmla="*/ 462 w 968"/>
              <a:gd name="T5" fmla="*/ 76 h 825"/>
              <a:gd name="T6" fmla="*/ 245 w 968"/>
              <a:gd name="T7" fmla="*/ 344 h 825"/>
              <a:gd name="T8" fmla="*/ 22 w 968"/>
              <a:gd name="T9" fmla="*/ 322 h 825"/>
              <a:gd name="T10" fmla="*/ 0 w 968"/>
              <a:gd name="T11" fmla="*/ 802 h 825"/>
              <a:gd name="T12" fmla="*/ 223 w 968"/>
              <a:gd name="T13" fmla="*/ 824 h 825"/>
              <a:gd name="T14" fmla="*/ 245 w 968"/>
              <a:gd name="T15" fmla="*/ 751 h 825"/>
              <a:gd name="T16" fmla="*/ 504 w 968"/>
              <a:gd name="T17" fmla="*/ 786 h 825"/>
              <a:gd name="T18" fmla="*/ 847 w 968"/>
              <a:gd name="T19" fmla="*/ 726 h 825"/>
              <a:gd name="T20" fmla="*/ 887 w 968"/>
              <a:gd name="T21" fmla="*/ 611 h 825"/>
              <a:gd name="T22" fmla="*/ 927 w 968"/>
              <a:gd name="T23" fmla="*/ 497 h 825"/>
              <a:gd name="T24" fmla="*/ 967 w 968"/>
              <a:gd name="T25" fmla="*/ 363 h 825"/>
              <a:gd name="T26" fmla="*/ 44 w 968"/>
              <a:gd name="T27" fmla="*/ 780 h 825"/>
              <a:gd name="T28" fmla="*/ 201 w 968"/>
              <a:gd name="T29" fmla="*/ 366 h 825"/>
              <a:gd name="T30" fmla="*/ 201 w 968"/>
              <a:gd name="T31" fmla="*/ 726 h 825"/>
              <a:gd name="T32" fmla="*/ 885 w 968"/>
              <a:gd name="T33" fmla="*/ 417 h 825"/>
              <a:gd name="T34" fmla="*/ 823 w 968"/>
              <a:gd name="T35" fmla="*/ 439 h 825"/>
              <a:gd name="T36" fmla="*/ 883 w 968"/>
              <a:gd name="T37" fmla="*/ 497 h 825"/>
              <a:gd name="T38" fmla="*/ 805 w 968"/>
              <a:gd name="T39" fmla="*/ 532 h 825"/>
              <a:gd name="T40" fmla="*/ 805 w 968"/>
              <a:gd name="T41" fmla="*/ 576 h 825"/>
              <a:gd name="T42" fmla="*/ 805 w 968"/>
              <a:gd name="T43" fmla="*/ 647 h 825"/>
              <a:gd name="T44" fmla="*/ 743 w 968"/>
              <a:gd name="T45" fmla="*/ 669 h 825"/>
              <a:gd name="T46" fmla="*/ 803 w 968"/>
              <a:gd name="T47" fmla="*/ 726 h 825"/>
              <a:gd name="T48" fmla="*/ 504 w 968"/>
              <a:gd name="T49" fmla="*/ 742 h 825"/>
              <a:gd name="T50" fmla="*/ 245 w 968"/>
              <a:gd name="T51" fmla="*/ 707 h 825"/>
              <a:gd name="T52" fmla="*/ 506 w 968"/>
              <a:gd name="T53" fmla="*/ 76 h 825"/>
              <a:gd name="T54" fmla="*/ 583 w 968"/>
              <a:gd name="T55" fmla="*/ 110 h 825"/>
              <a:gd name="T56" fmla="*/ 546 w 968"/>
              <a:gd name="T57" fmla="*/ 318 h 825"/>
              <a:gd name="T58" fmla="*/ 885 w 968"/>
              <a:gd name="T59" fmla="*/ 328 h 825"/>
              <a:gd name="T60" fmla="*/ 885 w 968"/>
              <a:gd name="T61" fmla="*/ 417 h 825"/>
              <a:gd name="T62" fmla="*/ 101 w 968"/>
              <a:gd name="T63" fmla="*/ 726 h 825"/>
              <a:gd name="T64" fmla="*/ 185 w 968"/>
              <a:gd name="T65" fmla="*/ 726 h 825"/>
              <a:gd name="T66" fmla="*/ 143 w 968"/>
              <a:gd name="T67" fmla="*/ 729 h 825"/>
              <a:gd name="T68" fmla="*/ 145 w 968"/>
              <a:gd name="T69" fmla="*/ 72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25">
                <a:moveTo>
                  <a:pt x="967" y="363"/>
                </a:moveTo>
                <a:cubicBezTo>
                  <a:pt x="967" y="319"/>
                  <a:pt x="931" y="284"/>
                  <a:pt x="885" y="284"/>
                </a:cubicBezTo>
                <a:lnTo>
                  <a:pt x="597" y="284"/>
                </a:lnTo>
                <a:cubicBezTo>
                  <a:pt x="615" y="237"/>
                  <a:pt x="642" y="152"/>
                  <a:pt x="625" y="98"/>
                </a:cubicBezTo>
                <a:cubicBezTo>
                  <a:pt x="603" y="21"/>
                  <a:pt x="555" y="0"/>
                  <a:pt x="521" y="5"/>
                </a:cubicBezTo>
                <a:cubicBezTo>
                  <a:pt x="487" y="10"/>
                  <a:pt x="462" y="40"/>
                  <a:pt x="462" y="76"/>
                </a:cubicBezTo>
                <a:cubicBezTo>
                  <a:pt x="462" y="207"/>
                  <a:pt x="331" y="352"/>
                  <a:pt x="245" y="376"/>
                </a:cubicBezTo>
                <a:lnTo>
                  <a:pt x="245" y="344"/>
                </a:lnTo>
                <a:cubicBezTo>
                  <a:pt x="245" y="332"/>
                  <a:pt x="235" y="322"/>
                  <a:pt x="223" y="322"/>
                </a:cubicBezTo>
                <a:lnTo>
                  <a:pt x="22" y="322"/>
                </a:lnTo>
                <a:cubicBezTo>
                  <a:pt x="10" y="322"/>
                  <a:pt x="0" y="332"/>
                  <a:pt x="0" y="344"/>
                </a:cubicBezTo>
                <a:lnTo>
                  <a:pt x="0" y="802"/>
                </a:lnTo>
                <a:cubicBezTo>
                  <a:pt x="0" y="815"/>
                  <a:pt x="10" y="824"/>
                  <a:pt x="22" y="824"/>
                </a:cubicBezTo>
                <a:lnTo>
                  <a:pt x="223" y="824"/>
                </a:lnTo>
                <a:cubicBezTo>
                  <a:pt x="235" y="824"/>
                  <a:pt x="245" y="815"/>
                  <a:pt x="245" y="802"/>
                </a:cubicBezTo>
                <a:lnTo>
                  <a:pt x="245" y="751"/>
                </a:lnTo>
                <a:cubicBezTo>
                  <a:pt x="284" y="757"/>
                  <a:pt x="314" y="763"/>
                  <a:pt x="341" y="768"/>
                </a:cubicBezTo>
                <a:cubicBezTo>
                  <a:pt x="393" y="779"/>
                  <a:pt x="431" y="786"/>
                  <a:pt x="504" y="786"/>
                </a:cubicBezTo>
                <a:lnTo>
                  <a:pt x="765" y="786"/>
                </a:lnTo>
                <a:cubicBezTo>
                  <a:pt x="819" y="786"/>
                  <a:pt x="847" y="766"/>
                  <a:pt x="847" y="726"/>
                </a:cubicBezTo>
                <a:cubicBezTo>
                  <a:pt x="847" y="711"/>
                  <a:pt x="843" y="697"/>
                  <a:pt x="835" y="685"/>
                </a:cubicBezTo>
                <a:cubicBezTo>
                  <a:pt x="866" y="673"/>
                  <a:pt x="887" y="645"/>
                  <a:pt x="887" y="611"/>
                </a:cubicBezTo>
                <a:cubicBezTo>
                  <a:pt x="887" y="596"/>
                  <a:pt x="883" y="582"/>
                  <a:pt x="875" y="570"/>
                </a:cubicBezTo>
                <a:cubicBezTo>
                  <a:pt x="906" y="559"/>
                  <a:pt x="927" y="530"/>
                  <a:pt x="927" y="497"/>
                </a:cubicBezTo>
                <a:cubicBezTo>
                  <a:pt x="927" y="481"/>
                  <a:pt x="923" y="466"/>
                  <a:pt x="914" y="454"/>
                </a:cubicBezTo>
                <a:cubicBezTo>
                  <a:pt x="945" y="438"/>
                  <a:pt x="967" y="397"/>
                  <a:pt x="967" y="363"/>
                </a:cubicBezTo>
                <a:close/>
                <a:moveTo>
                  <a:pt x="201" y="780"/>
                </a:moveTo>
                <a:lnTo>
                  <a:pt x="44" y="780"/>
                </a:lnTo>
                <a:lnTo>
                  <a:pt x="44" y="366"/>
                </a:lnTo>
                <a:lnTo>
                  <a:pt x="201" y="366"/>
                </a:lnTo>
                <a:lnTo>
                  <a:pt x="201" y="401"/>
                </a:lnTo>
                <a:lnTo>
                  <a:pt x="201" y="726"/>
                </a:lnTo>
                <a:lnTo>
                  <a:pt x="201" y="780"/>
                </a:lnTo>
                <a:close/>
                <a:moveTo>
                  <a:pt x="885" y="417"/>
                </a:moveTo>
                <a:lnTo>
                  <a:pt x="845" y="417"/>
                </a:lnTo>
                <a:cubicBezTo>
                  <a:pt x="833" y="417"/>
                  <a:pt x="823" y="427"/>
                  <a:pt x="823" y="439"/>
                </a:cubicBezTo>
                <a:cubicBezTo>
                  <a:pt x="823" y="451"/>
                  <a:pt x="833" y="461"/>
                  <a:pt x="845" y="461"/>
                </a:cubicBezTo>
                <a:cubicBezTo>
                  <a:pt x="866" y="461"/>
                  <a:pt x="883" y="477"/>
                  <a:pt x="883" y="497"/>
                </a:cubicBezTo>
                <a:cubicBezTo>
                  <a:pt x="883" y="516"/>
                  <a:pt x="866" y="532"/>
                  <a:pt x="845" y="532"/>
                </a:cubicBezTo>
                <a:lnTo>
                  <a:pt x="805" y="532"/>
                </a:lnTo>
                <a:cubicBezTo>
                  <a:pt x="793" y="532"/>
                  <a:pt x="783" y="542"/>
                  <a:pt x="783" y="554"/>
                </a:cubicBezTo>
                <a:cubicBezTo>
                  <a:pt x="783" y="566"/>
                  <a:pt x="793" y="576"/>
                  <a:pt x="805" y="576"/>
                </a:cubicBezTo>
                <a:cubicBezTo>
                  <a:pt x="826" y="576"/>
                  <a:pt x="843" y="591"/>
                  <a:pt x="843" y="611"/>
                </a:cubicBezTo>
                <a:cubicBezTo>
                  <a:pt x="843" y="630"/>
                  <a:pt x="826" y="647"/>
                  <a:pt x="805" y="647"/>
                </a:cubicBezTo>
                <a:lnTo>
                  <a:pt x="765" y="647"/>
                </a:lnTo>
                <a:cubicBezTo>
                  <a:pt x="753" y="647"/>
                  <a:pt x="743" y="656"/>
                  <a:pt x="743" y="669"/>
                </a:cubicBezTo>
                <a:cubicBezTo>
                  <a:pt x="743" y="681"/>
                  <a:pt x="753" y="691"/>
                  <a:pt x="765" y="691"/>
                </a:cubicBezTo>
                <a:cubicBezTo>
                  <a:pt x="786" y="691"/>
                  <a:pt x="803" y="706"/>
                  <a:pt x="803" y="726"/>
                </a:cubicBezTo>
                <a:cubicBezTo>
                  <a:pt x="803" y="733"/>
                  <a:pt x="803" y="742"/>
                  <a:pt x="765" y="742"/>
                </a:cubicBezTo>
                <a:lnTo>
                  <a:pt x="504" y="742"/>
                </a:lnTo>
                <a:cubicBezTo>
                  <a:pt x="435" y="742"/>
                  <a:pt x="399" y="735"/>
                  <a:pt x="349" y="725"/>
                </a:cubicBezTo>
                <a:cubicBezTo>
                  <a:pt x="321" y="720"/>
                  <a:pt x="289" y="713"/>
                  <a:pt x="245" y="707"/>
                </a:cubicBezTo>
                <a:lnTo>
                  <a:pt x="245" y="421"/>
                </a:lnTo>
                <a:cubicBezTo>
                  <a:pt x="356" y="400"/>
                  <a:pt x="506" y="227"/>
                  <a:pt x="506" y="76"/>
                </a:cubicBezTo>
                <a:cubicBezTo>
                  <a:pt x="506" y="61"/>
                  <a:pt x="514" y="50"/>
                  <a:pt x="527" y="48"/>
                </a:cubicBezTo>
                <a:cubicBezTo>
                  <a:pt x="544" y="46"/>
                  <a:pt x="569" y="61"/>
                  <a:pt x="583" y="110"/>
                </a:cubicBezTo>
                <a:cubicBezTo>
                  <a:pt x="598" y="159"/>
                  <a:pt x="560" y="261"/>
                  <a:pt x="544" y="297"/>
                </a:cubicBezTo>
                <a:cubicBezTo>
                  <a:pt x="541" y="303"/>
                  <a:pt x="542" y="311"/>
                  <a:pt x="546" y="318"/>
                </a:cubicBezTo>
                <a:cubicBezTo>
                  <a:pt x="550" y="324"/>
                  <a:pt x="557" y="328"/>
                  <a:pt x="564" y="328"/>
                </a:cubicBezTo>
                <a:lnTo>
                  <a:pt x="885" y="328"/>
                </a:lnTo>
                <a:cubicBezTo>
                  <a:pt x="906" y="328"/>
                  <a:pt x="923" y="343"/>
                  <a:pt x="923" y="363"/>
                </a:cubicBezTo>
                <a:cubicBezTo>
                  <a:pt x="923" y="385"/>
                  <a:pt x="903" y="417"/>
                  <a:pt x="885" y="417"/>
                </a:cubicBezTo>
                <a:close/>
                <a:moveTo>
                  <a:pt x="143" y="685"/>
                </a:moveTo>
                <a:cubicBezTo>
                  <a:pt x="119" y="685"/>
                  <a:pt x="101" y="703"/>
                  <a:pt x="101" y="726"/>
                </a:cubicBezTo>
                <a:cubicBezTo>
                  <a:pt x="101" y="749"/>
                  <a:pt x="119" y="767"/>
                  <a:pt x="143" y="767"/>
                </a:cubicBezTo>
                <a:cubicBezTo>
                  <a:pt x="166" y="767"/>
                  <a:pt x="185" y="749"/>
                  <a:pt x="185" y="726"/>
                </a:cubicBezTo>
                <a:cubicBezTo>
                  <a:pt x="185" y="703"/>
                  <a:pt x="166" y="685"/>
                  <a:pt x="143" y="685"/>
                </a:cubicBezTo>
                <a:close/>
                <a:moveTo>
                  <a:pt x="143" y="729"/>
                </a:moveTo>
                <a:lnTo>
                  <a:pt x="141" y="726"/>
                </a:lnTo>
                <a:lnTo>
                  <a:pt x="145" y="726"/>
                </a:lnTo>
                <a:cubicBezTo>
                  <a:pt x="145" y="728"/>
                  <a:pt x="144" y="729"/>
                  <a:pt x="143" y="729"/>
                </a:cubicBezTo>
                <a:close/>
              </a:path>
            </a:pathLst>
          </a:custGeom>
          <a:solidFill>
            <a:srgbClr val="3F58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6" name="Rectangle 5">
            <a:extLst>
              <a:ext uri="{FF2B5EF4-FFF2-40B4-BE49-F238E27FC236}">
                <a16:creationId xmlns:a16="http://schemas.microsoft.com/office/drawing/2014/main" id="{AA4BEBD1-25A9-4294-ACC0-4B4D2B67B2FD}"/>
              </a:ext>
            </a:extLst>
          </p:cNvPr>
          <p:cNvSpPr/>
          <p:nvPr/>
        </p:nvSpPr>
        <p:spPr>
          <a:xfrm>
            <a:off x="6648510" y="4793622"/>
            <a:ext cx="747357" cy="758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47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988A68-EA10-BD42-B2E7-8F7083A99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9" y="1"/>
            <a:ext cx="12188825" cy="6691157"/>
          </a:xfrm>
          <a:prstGeom prst="rect">
            <a:avLst/>
          </a:prstGeom>
        </p:spPr>
      </p:pic>
      <p:sp>
        <p:nvSpPr>
          <p:cNvPr id="5" name="TextBox 4">
            <a:extLst>
              <a:ext uri="{FF2B5EF4-FFF2-40B4-BE49-F238E27FC236}">
                <a16:creationId xmlns:a16="http://schemas.microsoft.com/office/drawing/2014/main" id="{9E22180B-E067-EA42-9299-329E56015682}"/>
              </a:ext>
            </a:extLst>
          </p:cNvPr>
          <p:cNvSpPr txBox="1"/>
          <p:nvPr/>
        </p:nvSpPr>
        <p:spPr>
          <a:xfrm>
            <a:off x="11045750" y="2084198"/>
            <a:ext cx="812559"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50" b="0" i="0" u="none" strike="noStrike" kern="1200" cap="none" spc="0" normalizeH="0" baseline="0" noProof="0" dirty="0">
                <a:ln>
                  <a:noFill/>
                </a:ln>
                <a:solidFill>
                  <a:srgbClr val="8697A1"/>
                </a:solidFill>
                <a:effectLst/>
                <a:uLnTx/>
                <a:uFillTx/>
                <a:latin typeface="Arial Narrow"/>
                <a:ea typeface="ＭＳ Ｐゴシック" charset="0"/>
                <a:cs typeface="+mn-cs"/>
              </a:rPr>
              <a:t>Download </a:t>
            </a:r>
            <a:br>
              <a:rPr kumimoji="0" lang="en-US" sz="1250" b="0" i="0" u="none" strike="noStrike" kern="1200" cap="none" spc="0" normalizeH="0" baseline="0" noProof="0" dirty="0">
                <a:ln>
                  <a:noFill/>
                </a:ln>
                <a:solidFill>
                  <a:srgbClr val="8697A1"/>
                </a:solidFill>
                <a:effectLst/>
                <a:uLnTx/>
                <a:uFillTx/>
                <a:latin typeface="Arial Narrow"/>
                <a:ea typeface="ＭＳ Ｐゴシック" charset="0"/>
                <a:cs typeface="+mn-cs"/>
              </a:rPr>
            </a:br>
            <a:r>
              <a:rPr kumimoji="0" lang="en-US" sz="1250" b="1" i="0" u="none" strike="noStrike" kern="1200" cap="none" spc="0" normalizeH="0" baseline="0" noProof="0" dirty="0">
                <a:ln>
                  <a:noFill/>
                </a:ln>
                <a:solidFill>
                  <a:srgbClr val="8697A1"/>
                </a:solidFill>
                <a:effectLst/>
                <a:uLnTx/>
                <a:uFillTx/>
                <a:latin typeface="Arial Narrow" panose="020B0604020202020204" pitchFamily="34" charset="0"/>
                <a:ea typeface="ＭＳ Ｐゴシック" charset="0"/>
                <a:cs typeface="Arial Narrow" panose="020B0604020202020204" pitchFamily="34" charset="0"/>
              </a:rPr>
              <a:t>Win the </a:t>
            </a:r>
            <a:br>
              <a:rPr kumimoji="0" lang="en-US" sz="1250" b="1" i="0" u="none" strike="noStrike" kern="1200" cap="none" spc="0" normalizeH="0" baseline="0" noProof="0" dirty="0">
                <a:ln>
                  <a:noFill/>
                </a:ln>
                <a:solidFill>
                  <a:srgbClr val="8697A1"/>
                </a:solidFill>
                <a:effectLst/>
                <a:uLnTx/>
                <a:uFillTx/>
                <a:latin typeface="Arial Narrow" panose="020B0604020202020204" pitchFamily="34" charset="0"/>
                <a:ea typeface="ＭＳ Ｐゴシック" charset="0"/>
                <a:cs typeface="Arial Narrow" panose="020B0604020202020204" pitchFamily="34" charset="0"/>
              </a:rPr>
            </a:br>
            <a:r>
              <a:rPr kumimoji="0" lang="en-US" sz="1250" b="1" i="0" u="none" strike="noStrike" kern="1200" cap="none" spc="0" normalizeH="0" baseline="0" noProof="0" dirty="0">
                <a:ln>
                  <a:noFill/>
                </a:ln>
                <a:solidFill>
                  <a:srgbClr val="8697A1"/>
                </a:solidFill>
                <a:effectLst/>
                <a:uLnTx/>
                <a:uFillTx/>
                <a:latin typeface="Arial Narrow" panose="020B0604020202020204" pitchFamily="34" charset="0"/>
                <a:ea typeface="ＭＳ Ｐゴシック" charset="0"/>
                <a:cs typeface="Arial Narrow" panose="020B0604020202020204" pitchFamily="34" charset="0"/>
              </a:rPr>
              <a:t>Right Way </a:t>
            </a:r>
            <a:br>
              <a:rPr kumimoji="0" lang="en-US" sz="1250" b="1" i="0" u="none" strike="noStrike" kern="1200" cap="none" spc="0" normalizeH="0" baseline="0" noProof="0" dirty="0">
                <a:ln>
                  <a:noFill/>
                </a:ln>
                <a:solidFill>
                  <a:srgbClr val="8697A1"/>
                </a:solidFill>
                <a:effectLst/>
                <a:uLnTx/>
                <a:uFillTx/>
                <a:latin typeface="Arial Narrow" panose="020B0604020202020204" pitchFamily="34" charset="0"/>
                <a:ea typeface="ＭＳ Ｐゴシック" charset="0"/>
                <a:cs typeface="Arial Narrow" panose="020B0604020202020204" pitchFamily="34" charset="0"/>
              </a:rPr>
            </a:br>
            <a:r>
              <a:rPr kumimoji="0" lang="en-US" sz="1250" b="0" i="0" u="none" strike="noStrike" kern="1200" cap="none" spc="0" normalizeH="0" baseline="0" noProof="0" dirty="0">
                <a:ln>
                  <a:noFill/>
                </a:ln>
                <a:solidFill>
                  <a:srgbClr val="8697A1"/>
                </a:solidFill>
                <a:effectLst/>
                <a:uLnTx/>
                <a:uFillTx/>
                <a:latin typeface="Arial Narrow"/>
                <a:ea typeface="ＭＳ Ｐゴシック" charset="0"/>
                <a:cs typeface="+mn-cs"/>
              </a:rPr>
              <a:t>App </a:t>
            </a:r>
          </a:p>
        </p:txBody>
      </p:sp>
      <p:pic>
        <p:nvPicPr>
          <p:cNvPr id="3" name="Picture 2">
            <a:extLst>
              <a:ext uri="{FF2B5EF4-FFF2-40B4-BE49-F238E27FC236}">
                <a16:creationId xmlns:a16="http://schemas.microsoft.com/office/drawing/2014/main" id="{C3CEA590-E0B6-EB4B-BEF5-BA304D802C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66"/>
          <a:stretch/>
        </p:blipFill>
        <p:spPr>
          <a:xfrm>
            <a:off x="9901084" y="2692400"/>
            <a:ext cx="2289330" cy="4165600"/>
          </a:xfrm>
          <a:prstGeom prst="rect">
            <a:avLst/>
          </a:prstGeom>
        </p:spPr>
      </p:pic>
    </p:spTree>
    <p:extLst>
      <p:ext uri="{BB962C8B-B14F-4D97-AF65-F5344CB8AC3E}">
        <p14:creationId xmlns:p14="http://schemas.microsoft.com/office/powerpoint/2010/main" val="84353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7A1A-DFA9-42CC-A94B-342E0D22E43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07136B9-C1F5-492E-ABA6-7FD80ACC599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51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02CAC-2211-E940-8B45-4F33414805EE}"/>
              </a:ext>
            </a:extLst>
          </p:cNvPr>
          <p:cNvSpPr>
            <a:spLocks noGrp="1"/>
          </p:cNvSpPr>
          <p:nvPr>
            <p:ph type="ctrTitle"/>
          </p:nvPr>
        </p:nvSpPr>
        <p:spPr/>
        <p:txBody>
          <a:bodyPr/>
          <a:lstStyle/>
          <a:p>
            <a:r>
              <a:rPr lang="en-US" b="0" dirty="0">
                <a:solidFill>
                  <a:prstClr val="white"/>
                </a:solidFill>
                <a:latin typeface="Arial"/>
                <a:cs typeface="Arial"/>
              </a:rPr>
              <a:t>Cat Card | </a:t>
            </a:r>
            <a:r>
              <a:rPr lang="en-US" dirty="0"/>
              <a:t>Cat Card Rewards </a:t>
            </a:r>
          </a:p>
        </p:txBody>
      </p:sp>
    </p:spTree>
    <p:extLst>
      <p:ext uri="{BB962C8B-B14F-4D97-AF65-F5344CB8AC3E}">
        <p14:creationId xmlns:p14="http://schemas.microsoft.com/office/powerpoint/2010/main" val="225897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0B048-A41A-468F-B699-8A6726876D7A}"/>
              </a:ext>
            </a:extLst>
          </p:cNvPr>
          <p:cNvSpPr/>
          <p:nvPr/>
        </p:nvSpPr>
        <p:spPr>
          <a:xfrm>
            <a:off x="307361" y="1295401"/>
            <a:ext cx="6479203" cy="4605936"/>
          </a:xfrm>
          <a:prstGeom prst="rect">
            <a:avLst/>
          </a:prstGeom>
          <a:blipFill dpi="0" rotWithShape="1">
            <a:blip r:embed="rId4">
              <a:alphaModFix amt="78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555" name="Subtitle 1">
            <a:extLst>
              <a:ext uri="{FF2B5EF4-FFF2-40B4-BE49-F238E27FC236}">
                <a16:creationId xmlns:a16="http://schemas.microsoft.com/office/drawing/2014/main" id="{40A7C065-8E37-4063-832F-A87DC92BF73B}"/>
              </a:ext>
            </a:extLst>
          </p:cNvPr>
          <p:cNvSpPr>
            <a:spLocks noGrp="1" noChangeArrowheads="1"/>
          </p:cNvSpPr>
          <p:nvPr>
            <p:ph type="subTitle" idx="1"/>
          </p:nvPr>
        </p:nvSpPr>
        <p:spPr>
          <a:xfrm>
            <a:off x="1882775" y="146051"/>
            <a:ext cx="7886700" cy="419100"/>
          </a:xfrm>
        </p:spPr>
        <p:txBody>
          <a:bodyPr>
            <a:noAutofit/>
          </a:bodyPr>
          <a:lstStyle/>
          <a:p>
            <a:r>
              <a:rPr lang="en-US" altLang="en-US" sz="3733" dirty="0">
                <a:latin typeface="Arial Narrow" panose="020B0606020202030204" pitchFamily="34" charset="0"/>
              </a:rPr>
              <a:t>What is the Cat Card?</a:t>
            </a:r>
          </a:p>
        </p:txBody>
      </p:sp>
      <p:sp>
        <p:nvSpPr>
          <p:cNvPr id="3" name="Content Placeholder 2">
            <a:extLst>
              <a:ext uri="{FF2B5EF4-FFF2-40B4-BE49-F238E27FC236}">
                <a16:creationId xmlns:a16="http://schemas.microsoft.com/office/drawing/2014/main" id="{81139A64-3A16-4CA6-8039-4125A5A4E9F5}"/>
              </a:ext>
            </a:extLst>
          </p:cNvPr>
          <p:cNvSpPr>
            <a:spLocks noGrp="1"/>
          </p:cNvSpPr>
          <p:nvPr>
            <p:ph idx="13"/>
          </p:nvPr>
        </p:nvSpPr>
        <p:spPr>
          <a:xfrm>
            <a:off x="440551" y="1400177"/>
            <a:ext cx="6346012" cy="4781551"/>
          </a:xfrm>
        </p:spPr>
        <p:txBody>
          <a:bodyPr>
            <a:normAutofit/>
          </a:bodyPr>
          <a:lstStyle/>
          <a:p>
            <a:pPr>
              <a:defRPr/>
            </a:pPr>
            <a:r>
              <a:rPr lang="en-US" sz="2400" dirty="0">
                <a:solidFill>
                  <a:schemeClr val="bg1"/>
                </a:solidFill>
              </a:rPr>
              <a:t>Provides an unsecured line of credit for customers</a:t>
            </a:r>
          </a:p>
          <a:p>
            <a:pPr>
              <a:defRPr/>
            </a:pPr>
            <a:r>
              <a:rPr lang="en-US" sz="2400" dirty="0">
                <a:solidFill>
                  <a:schemeClr val="bg1"/>
                </a:solidFill>
              </a:rPr>
              <a:t>Accepted at all US and Canada Caterpillar dealers </a:t>
            </a:r>
          </a:p>
          <a:p>
            <a:pPr>
              <a:defRPr/>
            </a:pPr>
            <a:r>
              <a:rPr lang="en-US" sz="2400" dirty="0">
                <a:solidFill>
                  <a:schemeClr val="bg1"/>
                </a:solidFill>
                <a:ea typeface="MS PGothic" charset="0"/>
              </a:rPr>
              <a:t>National Program- One statement, one payment per month </a:t>
            </a:r>
          </a:p>
          <a:p>
            <a:pPr>
              <a:defRPr/>
            </a:pPr>
            <a:r>
              <a:rPr lang="en-US" altLang="en-US" sz="2400" dirty="0">
                <a:solidFill>
                  <a:schemeClr val="bg1"/>
                </a:solidFill>
                <a:ea typeface="MS PGothic" charset="0"/>
              </a:rPr>
              <a:t>Access to 0% programs and other special financing options</a:t>
            </a:r>
          </a:p>
          <a:p>
            <a:pPr>
              <a:defRPr/>
            </a:pPr>
            <a:r>
              <a:rPr lang="en-US" altLang="en-US" sz="2400" dirty="0">
                <a:solidFill>
                  <a:schemeClr val="bg1"/>
                </a:solidFill>
                <a:latin typeface="Arial"/>
                <a:ea typeface="MS PGothic"/>
                <a:cs typeface="Arial"/>
              </a:rPr>
              <a:t>Provides financing for parts purchases</a:t>
            </a:r>
            <a:endParaRPr lang="en-US" sz="2400" dirty="0">
              <a:solidFill>
                <a:schemeClr val="bg1"/>
              </a:solidFill>
              <a:latin typeface="Arial"/>
              <a:cs typeface="Arial"/>
            </a:endParaRPr>
          </a:p>
          <a:p>
            <a:pPr>
              <a:defRPr/>
            </a:pPr>
            <a:r>
              <a:rPr lang="en-US" sz="2400" dirty="0">
                <a:solidFill>
                  <a:schemeClr val="bg1"/>
                </a:solidFill>
              </a:rPr>
              <a:t>Managed by a dedicated Cat Financial team</a:t>
            </a:r>
          </a:p>
          <a:p>
            <a:pPr marL="0" indent="0">
              <a:buNone/>
              <a:defRPr/>
            </a:pPr>
            <a:endParaRPr lang="en-US" sz="1825" dirty="0">
              <a:solidFill>
                <a:schemeClr val="bg1"/>
              </a:solidFill>
              <a:ea typeface="MS PGothic" charset="0"/>
            </a:endParaRPr>
          </a:p>
          <a:p>
            <a:pPr marL="0" indent="0">
              <a:buNone/>
              <a:defRPr/>
            </a:pPr>
            <a:endParaRPr lang="en-US" altLang="en-US" sz="1900" dirty="0">
              <a:solidFill>
                <a:schemeClr val="bg1"/>
              </a:solidFill>
              <a:ea typeface="MS PGothic" charset="0"/>
            </a:endParaRPr>
          </a:p>
          <a:p>
            <a:pPr marL="0" indent="0">
              <a:buNone/>
              <a:defRPr/>
            </a:pPr>
            <a:endParaRPr lang="en-US" dirty="0"/>
          </a:p>
        </p:txBody>
      </p:sp>
      <p:pic>
        <p:nvPicPr>
          <p:cNvPr id="23557" name="Picture 3">
            <a:extLst>
              <a:ext uri="{FF2B5EF4-FFF2-40B4-BE49-F238E27FC236}">
                <a16:creationId xmlns:a16="http://schemas.microsoft.com/office/drawing/2014/main" id="{0811E344-C2A7-4F52-BEE4-B97506EB5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34202">
            <a:off x="7881565" y="1579565"/>
            <a:ext cx="3503612" cy="235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1AF6-A09C-420D-9004-EF6104C04DCB}"/>
              </a:ext>
            </a:extLst>
          </p:cNvPr>
          <p:cNvSpPr>
            <a:spLocks noGrp="1"/>
          </p:cNvSpPr>
          <p:nvPr>
            <p:ph type="title"/>
          </p:nvPr>
        </p:nvSpPr>
        <p:spPr/>
        <p:txBody>
          <a:bodyPr>
            <a:noAutofit/>
          </a:bodyPr>
          <a:lstStyle/>
          <a:p>
            <a:r>
              <a:rPr lang="en-US" sz="3733" dirty="0">
                <a:latin typeface="Arial Narrow" panose="020B0606020202030204" pitchFamily="34" charset="0"/>
              </a:rPr>
              <a:t>ISD Dealer Benefits</a:t>
            </a:r>
          </a:p>
        </p:txBody>
      </p:sp>
      <p:sp>
        <p:nvSpPr>
          <p:cNvPr id="3" name="Content Placeholder 2">
            <a:extLst>
              <a:ext uri="{FF2B5EF4-FFF2-40B4-BE49-F238E27FC236}">
                <a16:creationId xmlns:a16="http://schemas.microsoft.com/office/drawing/2014/main" id="{3CDBB0E3-1A17-43D9-A304-3785FF206B59}"/>
              </a:ext>
            </a:extLst>
          </p:cNvPr>
          <p:cNvSpPr>
            <a:spLocks noGrp="1"/>
          </p:cNvSpPr>
          <p:nvPr>
            <p:ph idx="1"/>
          </p:nvPr>
        </p:nvSpPr>
        <p:spPr/>
        <p:txBody>
          <a:bodyPr>
            <a:normAutofit fontScale="92500" lnSpcReduction="20000"/>
          </a:bodyPr>
          <a:lstStyle/>
          <a:p>
            <a:r>
              <a:rPr lang="en-US" dirty="0"/>
              <a:t>Program to earn REWARDS and streamlined redemption process</a:t>
            </a:r>
          </a:p>
          <a:p>
            <a:r>
              <a:rPr lang="en-US" dirty="0"/>
              <a:t>Assigned VIP Account Manager</a:t>
            </a:r>
          </a:p>
          <a:p>
            <a:r>
              <a:rPr lang="en-US" dirty="0"/>
              <a:t>No finance charges if paid in full each month</a:t>
            </a:r>
          </a:p>
          <a:p>
            <a:r>
              <a:rPr lang="en-US" dirty="0"/>
              <a:t>Online access to account/payment information</a:t>
            </a:r>
          </a:p>
          <a:p>
            <a:r>
              <a:rPr lang="en-US" dirty="0"/>
              <a:t>Access to special financing options</a:t>
            </a:r>
          </a:p>
          <a:p>
            <a:r>
              <a:rPr lang="en-US" dirty="0"/>
              <a:t>NO ANNUAL FEE</a:t>
            </a:r>
          </a:p>
          <a:p>
            <a:r>
              <a:rPr lang="en-US" dirty="0"/>
              <a:t>45 day terms</a:t>
            </a:r>
          </a:p>
          <a:p>
            <a:r>
              <a:rPr lang="en-US" dirty="0"/>
              <a:t>Keeps bank lines open</a:t>
            </a:r>
          </a:p>
          <a:p>
            <a:r>
              <a:rPr lang="en-US" dirty="0"/>
              <a:t>Customized billing/statements, one payment per month for all charges including from multiple dealers.</a:t>
            </a:r>
          </a:p>
          <a:p>
            <a:r>
              <a:rPr lang="en-US" dirty="0"/>
              <a:t>Ordering process doesn’t change; phone, PCC, etc.</a:t>
            </a:r>
          </a:p>
          <a:p>
            <a:r>
              <a:rPr lang="en-US" dirty="0"/>
              <a:t>Receive warranty payments through Cat Card to speed up claims process</a:t>
            </a:r>
          </a:p>
          <a:p>
            <a:endParaRPr lang="en-US" dirty="0"/>
          </a:p>
        </p:txBody>
      </p:sp>
      <p:pic>
        <p:nvPicPr>
          <p:cNvPr id="4" name="Picture 3">
            <a:extLst>
              <a:ext uri="{FF2B5EF4-FFF2-40B4-BE49-F238E27FC236}">
                <a16:creationId xmlns:a16="http://schemas.microsoft.com/office/drawing/2014/main" id="{6AF68E2A-709F-4C4C-BDF6-6A92AEFC27CD}"/>
              </a:ext>
            </a:extLst>
          </p:cNvPr>
          <p:cNvPicPr>
            <a:picLocks noChangeAspect="1"/>
          </p:cNvPicPr>
          <p:nvPr/>
        </p:nvPicPr>
        <p:blipFill>
          <a:blip r:embed="rId2"/>
          <a:stretch>
            <a:fillRect/>
          </a:stretch>
        </p:blipFill>
        <p:spPr>
          <a:xfrm>
            <a:off x="8345039" y="1425137"/>
            <a:ext cx="3242484" cy="2361375"/>
          </a:xfrm>
          <a:prstGeom prst="rect">
            <a:avLst/>
          </a:prstGeom>
        </p:spPr>
      </p:pic>
    </p:spTree>
    <p:extLst>
      <p:ext uri="{BB962C8B-B14F-4D97-AF65-F5344CB8AC3E}">
        <p14:creationId xmlns:p14="http://schemas.microsoft.com/office/powerpoint/2010/main" val="70963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9A55-6F20-3855-928A-D44C124E099E}"/>
              </a:ext>
            </a:extLst>
          </p:cNvPr>
          <p:cNvSpPr>
            <a:spLocks noGrp="1"/>
          </p:cNvSpPr>
          <p:nvPr>
            <p:ph type="title"/>
          </p:nvPr>
        </p:nvSpPr>
        <p:spPr/>
        <p:txBody>
          <a:bodyPr>
            <a:noAutofit/>
          </a:bodyPr>
          <a:lstStyle/>
          <a:p>
            <a:r>
              <a:rPr lang="en-US" altLang="en-US" sz="3733" dirty="0">
                <a:latin typeface="Arial Narrow" panose="020B0606020202030204" pitchFamily="34" charset="0"/>
              </a:rPr>
              <a:t>Cat Card Rewards</a:t>
            </a:r>
            <a:endParaRPr lang="en-US" sz="3733" dirty="0"/>
          </a:p>
        </p:txBody>
      </p:sp>
      <p:sp>
        <p:nvSpPr>
          <p:cNvPr id="4" name="Content Placeholder 3">
            <a:extLst>
              <a:ext uri="{FF2B5EF4-FFF2-40B4-BE49-F238E27FC236}">
                <a16:creationId xmlns:a16="http://schemas.microsoft.com/office/drawing/2014/main" id="{6863F115-D08E-2899-7CCC-2BFF4BEBE790}"/>
              </a:ext>
            </a:extLst>
          </p:cNvPr>
          <p:cNvSpPr>
            <a:spLocks noGrp="1"/>
          </p:cNvSpPr>
          <p:nvPr>
            <p:ph sz="half" idx="2"/>
          </p:nvPr>
        </p:nvSpPr>
        <p:spPr>
          <a:xfrm>
            <a:off x="6116595" y="1439731"/>
            <a:ext cx="5181600" cy="4351339"/>
          </a:xfrm>
        </p:spPr>
        <p:txBody>
          <a:bodyPr>
            <a:normAutofit fontScale="92500" lnSpcReduction="20000"/>
          </a:bodyPr>
          <a:lstStyle/>
          <a:p>
            <a:r>
              <a:rPr lang="en-US" sz="3200" dirty="0"/>
              <a:t>Earn 1% rewards on all purchases</a:t>
            </a:r>
          </a:p>
          <a:p>
            <a:r>
              <a:rPr lang="en-US" sz="3200" dirty="0"/>
              <a:t>Receive rewards as Cat Credit</a:t>
            </a:r>
          </a:p>
          <a:p>
            <a:r>
              <a:rPr lang="en-US" sz="3200" dirty="0"/>
              <a:t>Can be used as a Statement Credit or for future</a:t>
            </a:r>
            <a:r>
              <a:rPr lang="en-US" sz="3200" u="sng" dirty="0"/>
              <a:t> </a:t>
            </a:r>
            <a:r>
              <a:rPr lang="en-US" sz="3200" dirty="0"/>
              <a:t>parts/services/rental. </a:t>
            </a:r>
          </a:p>
          <a:p>
            <a:r>
              <a:rPr lang="en-US" sz="3200" dirty="0"/>
              <a:t>Can redeem starting at 25 rewards</a:t>
            </a:r>
          </a:p>
          <a:p>
            <a:r>
              <a:rPr lang="en-US" sz="3200" dirty="0"/>
              <a:t>Automatic enrollment in the program</a:t>
            </a:r>
          </a:p>
          <a:p>
            <a:r>
              <a:rPr lang="en-US" sz="3200" dirty="0"/>
              <a:t>Can be used at dealership, PCC, and Cat Central</a:t>
            </a:r>
          </a:p>
          <a:p>
            <a:endParaRPr lang="en-US" dirty="0"/>
          </a:p>
        </p:txBody>
      </p:sp>
      <p:pic>
        <p:nvPicPr>
          <p:cNvPr id="5" name="Picture 4">
            <a:extLst>
              <a:ext uri="{FF2B5EF4-FFF2-40B4-BE49-F238E27FC236}">
                <a16:creationId xmlns:a16="http://schemas.microsoft.com/office/drawing/2014/main" id="{6E34B032-CA96-A5FF-5CB1-C175861E58FB}"/>
              </a:ext>
            </a:extLst>
          </p:cNvPr>
          <p:cNvPicPr>
            <a:picLocks noChangeAspect="1"/>
          </p:cNvPicPr>
          <p:nvPr/>
        </p:nvPicPr>
        <p:blipFill rotWithShape="1">
          <a:blip r:embed="rId2"/>
          <a:srcRect l="9940" r="19340"/>
          <a:stretch/>
        </p:blipFill>
        <p:spPr>
          <a:xfrm>
            <a:off x="483420" y="963411"/>
            <a:ext cx="5137533" cy="4501016"/>
          </a:xfrm>
          <a:prstGeom prst="rect">
            <a:avLst/>
          </a:prstGeom>
        </p:spPr>
      </p:pic>
    </p:spTree>
    <p:extLst>
      <p:ext uri="{BB962C8B-B14F-4D97-AF65-F5344CB8AC3E}">
        <p14:creationId xmlns:p14="http://schemas.microsoft.com/office/powerpoint/2010/main" val="549634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s0U0BUCSNWvfSEiQ00lvg"/>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t Presentation">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Cat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8040FA34-F467-4496-9619-025D4431C44A}" vid="{2635AA57-A62C-471E-B8B8-0EADAFC69E7B}"/>
    </a:ext>
  </a:extLst>
</a:theme>
</file>

<file path=ppt/theme/theme2.xml><?xml version="1.0" encoding="utf-8"?>
<a:theme xmlns:a="http://schemas.openxmlformats.org/drawingml/2006/main" name="1_O&amp;E Model Theme">
  <a:themeElements>
    <a:clrScheme name="SLTF">
      <a:dk1>
        <a:srgbClr val="000000"/>
      </a:dk1>
      <a:lt1>
        <a:srgbClr val="FFFFFF"/>
      </a:lt1>
      <a:dk2>
        <a:srgbClr val="000000"/>
      </a:dk2>
      <a:lt2>
        <a:srgbClr val="FFCD11"/>
      </a:lt2>
      <a:accent1>
        <a:srgbClr val="FFCD11"/>
      </a:accent1>
      <a:accent2>
        <a:srgbClr val="F2B025"/>
      </a:accent2>
      <a:accent3>
        <a:srgbClr val="FEE646"/>
      </a:accent3>
      <a:accent4>
        <a:srgbClr val="032236"/>
      </a:accent4>
      <a:accent5>
        <a:srgbClr val="284B5D"/>
      </a:accent5>
      <a:accent6>
        <a:srgbClr val="B3BFC5"/>
      </a:accent6>
      <a:hlink>
        <a:srgbClr val="FFCF0F"/>
      </a:hlink>
      <a:folHlink>
        <a:srgbClr val="FFCD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b="1" dirty="0" smtClean="0">
            <a:latin typeface="Arial Narrow" panose="020B0606020202030204" pitchFamily="34" charset="0"/>
          </a:defRPr>
        </a:defPPr>
      </a:lstStyle>
    </a:txDef>
  </a:objectDefaults>
  <a:extraClrSchemeLst/>
  <a:extLst>
    <a:ext uri="{05A4C25C-085E-4340-85A3-A5531E510DB2}">
      <thm15:themeFamily xmlns:thm15="http://schemas.microsoft.com/office/thememl/2012/main" name="Presentation14" id="{8040FA34-F467-4496-9619-025D4431C44A}" vid="{4CB7A8AF-2847-466F-A99A-8C466696F0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598b22-8c82-45a0-8396-ae9b7a9ddc8d" xsi:nil="true"/>
    <lcf76f155ced4ddcb4097134ff3c332f xmlns="2dd0a804-c4e2-4eca-82a1-fda3e4252c4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547D5A97FE1747A178FAFE6C406865" ma:contentTypeVersion="17" ma:contentTypeDescription="Create a new document." ma:contentTypeScope="" ma:versionID="d8562e7616da55c11dfe3207dc43c526">
  <xsd:schema xmlns:xsd="http://www.w3.org/2001/XMLSchema" xmlns:xs="http://www.w3.org/2001/XMLSchema" xmlns:p="http://schemas.microsoft.com/office/2006/metadata/properties" xmlns:ns2="b7598b22-8c82-45a0-8396-ae9b7a9ddc8d" xmlns:ns3="2dd0a804-c4e2-4eca-82a1-fda3e4252c4d" targetNamespace="http://schemas.microsoft.com/office/2006/metadata/properties" ma:root="true" ma:fieldsID="4e566146294e546e5a50e4ec37881ac6" ns2:_="" ns3:_="">
    <xsd:import namespace="b7598b22-8c82-45a0-8396-ae9b7a9ddc8d"/>
    <xsd:import namespace="2dd0a804-c4e2-4eca-82a1-fda3e4252c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98b22-8c82-45a0-8396-ae9b7a9ddc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925dd1-3619-45ed-a0f8-86ebc360face}" ma:internalName="TaxCatchAll" ma:showField="CatchAllData" ma:web="b7598b22-8c82-45a0-8396-ae9b7a9ddc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d0a804-c4e2-4eca-82a1-fda3e4252c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83a77-dcbb-497f-96dc-4c534ae028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9AC8FE-BC27-4106-8FE2-69948201ECD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598b22-8c82-45a0-8396-ae9b7a9ddc8d"/>
    <ds:schemaRef ds:uri="2dd0a804-c4e2-4eca-82a1-fda3e4252c4d"/>
    <ds:schemaRef ds:uri="http://www.w3.org/XML/1998/namespace"/>
    <ds:schemaRef ds:uri="http://purl.org/dc/dcmitype/"/>
  </ds:schemaRefs>
</ds:datastoreItem>
</file>

<file path=customXml/itemProps2.xml><?xml version="1.0" encoding="utf-8"?>
<ds:datastoreItem xmlns:ds="http://schemas.openxmlformats.org/officeDocument/2006/customXml" ds:itemID="{DBC9157E-695E-4AAA-94F3-794F645E2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98b22-8c82-45a0-8396-ae9b7a9ddc8d"/>
    <ds:schemaRef ds:uri="2dd0a804-c4e2-4eca-82a1-fda3e4252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DAF886-4D34-4752-97DE-5FA32DF7A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IPSD Caterpillar template - EXTERNAL</Template>
  <TotalTime>5</TotalTime>
  <Words>690</Words>
  <Application>Microsoft Office PowerPoint</Application>
  <PresentationFormat>Widescreen</PresentationFormat>
  <Paragraphs>104</Paragraphs>
  <Slides>11</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1" baseType="lpstr">
      <vt:lpstr>Arial</vt:lpstr>
      <vt:lpstr>Arial Black</vt:lpstr>
      <vt:lpstr>Arial Narrow</vt:lpstr>
      <vt:lpstr>Calibri</vt:lpstr>
      <vt:lpstr>Times New Roman</vt:lpstr>
      <vt:lpstr>Univers LT Pro 45 Light</vt:lpstr>
      <vt:lpstr>Wingdings</vt:lpstr>
      <vt:lpstr>Office Theme</vt:lpstr>
      <vt:lpstr>1_O&amp;E Model Theme</vt:lpstr>
      <vt:lpstr>think-cell Slide</vt:lpstr>
      <vt:lpstr>PowerPoint Presentation</vt:lpstr>
      <vt:lpstr>PowerPoint Presentation</vt:lpstr>
      <vt:lpstr>THIS MEETING IS BEING RECORDED</vt:lpstr>
      <vt:lpstr>PowerPoint Presentation</vt:lpstr>
      <vt:lpstr>PowerPoint Presentation</vt:lpstr>
      <vt:lpstr>Cat Card | Cat Card Rewards </vt:lpstr>
      <vt:lpstr>PowerPoint Presentation</vt:lpstr>
      <vt:lpstr>ISD Dealer Benefits</vt:lpstr>
      <vt:lpstr>Cat Card Rewards</vt:lpstr>
      <vt:lpstr>How does the transition to Cat Card work?</vt:lpstr>
      <vt:lpstr>PowerPoint Presentation</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Moreira</dc:creator>
  <cp:lastModifiedBy>Jeffrey Condo</cp:lastModifiedBy>
  <cp:revision>2</cp:revision>
  <dcterms:created xsi:type="dcterms:W3CDTF">2024-02-21T21:41:04Z</dcterms:created>
  <dcterms:modified xsi:type="dcterms:W3CDTF">2024-03-25T19:39:17Z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0x0101001B547D5A97FE1747A178FAFE6C406865</vt:lpwstr>
  </property>
  <property fmtid="{D5CDD505-2E9C-101B-9397-08002B2CF9AE}" pid="3" name="MSIP_Label_fb5e2db6-eecf-4aa2-8fc3-174bf94bce19_Enabled">
    <vt:lpwstr>true</vt:lpwstr>
  </property>
  <property fmtid="{D5CDD505-2E9C-101B-9397-08002B2CF9AE}" pid="4" name="MSIP_Label_fb5e2db6-eecf-4aa2-8fc3-174bf94bce19_SetDate">
    <vt:lpwstr>2023-01-10T15:47:01Z</vt:lpwstr>
  </property>
  <property fmtid="{D5CDD505-2E9C-101B-9397-08002B2CF9AE}" pid="5" name="MSIP_Label_fb5e2db6-eecf-4aa2-8fc3-174bf94bce19_Method">
    <vt:lpwstr>Privileged</vt:lpwstr>
  </property>
  <property fmtid="{D5CDD505-2E9C-101B-9397-08002B2CF9AE}" pid="6" name="MSIP_Label_fb5e2db6-eecf-4aa2-8fc3-174bf94bce19_Name">
    <vt:lpwstr>fb5e2db6-eecf-4aa2-8fc3-174bf94bce19</vt:lpwstr>
  </property>
  <property fmtid="{D5CDD505-2E9C-101B-9397-08002B2CF9AE}" pid="7" name="MSIP_Label_fb5e2db6-eecf-4aa2-8fc3-174bf94bce19_SiteId">
    <vt:lpwstr>ceb177bf-013b-49ab-8a9c-4abce32afc1e</vt:lpwstr>
  </property>
  <property fmtid="{D5CDD505-2E9C-101B-9397-08002B2CF9AE}" pid="8" name="MSIP_Label_fb5e2db6-eecf-4aa2-8fc3-174bf94bce19_ActionId">
    <vt:lpwstr>ba2cfdb4-cddb-45ab-8f47-54af6a58f990</vt:lpwstr>
  </property>
  <property fmtid="{D5CDD505-2E9C-101B-9397-08002B2CF9AE}" pid="9" name="MSIP_Label_fb5e2db6-eecf-4aa2-8fc3-174bf94bce19_ContentBits">
    <vt:lpwstr>2</vt:lpwstr>
  </property>
</Properties>
</file>