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2"/>
  </p:notesMasterIdLst>
  <p:sldIdLst>
    <p:sldId id="258" r:id="rId6"/>
    <p:sldId id="261" r:id="rId7"/>
    <p:sldId id="2147477816" r:id="rId8"/>
    <p:sldId id="2147477815" r:id="rId9"/>
    <p:sldId id="2076137667" r:id="rId10"/>
    <p:sldId id="3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65F44-402F-493D-9FAE-5BFF51AB75D9}" v="15" dt="2024-04-10T11:52:29.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7" autoAdjust="0"/>
  </p:normalViewPr>
  <p:slideViewPr>
    <p:cSldViewPr snapToGrid="0">
      <p:cViewPr varScale="1">
        <p:scale>
          <a:sx n="98" d="100"/>
          <a:sy n="98" d="100"/>
        </p:scale>
        <p:origin x="27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4CB44-F511-4A6F-AD63-E40A8F147C15}" type="doc">
      <dgm:prSet loTypeId="urn:microsoft.com/office/officeart/2008/layout/PictureAccentList" loCatId="list" qsTypeId="urn:microsoft.com/office/officeart/2005/8/quickstyle/simple1" qsCatId="simple" csTypeId="urn:microsoft.com/office/officeart/2005/8/colors/accent2_4" csCatId="accent2" phldr="1"/>
      <dgm:spPr/>
      <dgm:t>
        <a:bodyPr/>
        <a:lstStyle/>
        <a:p>
          <a:endParaRPr lang="en-US"/>
        </a:p>
      </dgm:t>
    </dgm:pt>
    <dgm:pt modelId="{E1981737-B931-4953-912D-D615249661D3}">
      <dgm:prSet phldrT="[Text]" custT="1"/>
      <dgm:spPr/>
      <dgm:t>
        <a:bodyPr/>
        <a:lstStyle/>
        <a:p>
          <a:r>
            <a:rPr lang="en-US" sz="2000" b="1" dirty="0"/>
            <a:t>Engine Repairs &amp; Overhauls</a:t>
          </a:r>
        </a:p>
      </dgm:t>
    </dgm:pt>
    <dgm:pt modelId="{C401CC71-7925-4410-A37B-BC71ECAE0B6C}" type="parTrans" cxnId="{86A38F6E-09F5-4086-B97B-B5983CF5E032}">
      <dgm:prSet/>
      <dgm:spPr/>
      <dgm:t>
        <a:bodyPr/>
        <a:lstStyle/>
        <a:p>
          <a:endParaRPr lang="en-US"/>
        </a:p>
      </dgm:t>
    </dgm:pt>
    <dgm:pt modelId="{F18C6681-ABE3-4773-8B1D-1B4FCE37FE94}" type="sibTrans" cxnId="{86A38F6E-09F5-4086-B97B-B5983CF5E032}">
      <dgm:prSet/>
      <dgm:spPr/>
      <dgm:t>
        <a:bodyPr/>
        <a:lstStyle/>
        <a:p>
          <a:endParaRPr lang="en-US"/>
        </a:p>
      </dgm:t>
    </dgm:pt>
    <dgm:pt modelId="{860716B8-99F5-4F8E-AAAC-07F2255E1956}">
      <dgm:prSet phldrT="[Text]" custT="1"/>
      <dgm:spPr/>
      <dgm:t>
        <a:bodyPr/>
        <a:lstStyle/>
        <a:p>
          <a:r>
            <a:rPr lang="en-US" sz="2400" b="1" dirty="0"/>
            <a:t>Maintenance </a:t>
          </a:r>
        </a:p>
      </dgm:t>
    </dgm:pt>
    <dgm:pt modelId="{95FEA843-318B-44C7-B2BD-569250159265}" type="parTrans" cxnId="{F414BDC1-7AE8-4702-9D26-B422378BB126}">
      <dgm:prSet/>
      <dgm:spPr/>
      <dgm:t>
        <a:bodyPr/>
        <a:lstStyle/>
        <a:p>
          <a:endParaRPr lang="en-US"/>
        </a:p>
      </dgm:t>
    </dgm:pt>
    <dgm:pt modelId="{D3AD808D-83AC-4D1D-BB56-3AE60DC870E9}" type="sibTrans" cxnId="{F414BDC1-7AE8-4702-9D26-B422378BB126}">
      <dgm:prSet/>
      <dgm:spPr/>
      <dgm:t>
        <a:bodyPr/>
        <a:lstStyle/>
        <a:p>
          <a:endParaRPr lang="en-US"/>
        </a:p>
      </dgm:t>
    </dgm:pt>
    <dgm:pt modelId="{F5022B2F-DEA3-4009-89B1-9B6C3D91A09E}">
      <dgm:prSet phldrT="[Text]" custT="1"/>
      <dgm:spPr/>
      <dgm:t>
        <a:bodyPr/>
        <a:lstStyle/>
        <a:p>
          <a:r>
            <a:rPr lang="en-US" sz="2400" b="1" dirty="0"/>
            <a:t>Aftermarket Services </a:t>
          </a:r>
        </a:p>
      </dgm:t>
    </dgm:pt>
    <dgm:pt modelId="{89CF3869-A07F-40AB-A5C3-328FDFD4B60A}" type="parTrans" cxnId="{45BA0BBF-5DC6-45BD-9374-890A24838218}">
      <dgm:prSet/>
      <dgm:spPr/>
      <dgm:t>
        <a:bodyPr/>
        <a:lstStyle/>
        <a:p>
          <a:endParaRPr lang="en-US"/>
        </a:p>
      </dgm:t>
    </dgm:pt>
    <dgm:pt modelId="{F00F0241-FCD4-4614-9AB4-2179E51A474E}" type="sibTrans" cxnId="{45BA0BBF-5DC6-45BD-9374-890A24838218}">
      <dgm:prSet/>
      <dgm:spPr/>
      <dgm:t>
        <a:bodyPr/>
        <a:lstStyle/>
        <a:p>
          <a:endParaRPr lang="en-US"/>
        </a:p>
      </dgm:t>
    </dgm:pt>
    <dgm:pt modelId="{35D6166E-AB43-4E29-B29F-941BB69E9973}" type="pres">
      <dgm:prSet presAssocID="{0144CB44-F511-4A6F-AD63-E40A8F147C15}" presName="layout" presStyleCnt="0">
        <dgm:presLayoutVars>
          <dgm:chMax/>
          <dgm:chPref/>
          <dgm:dir/>
          <dgm:animOne val="branch"/>
          <dgm:animLvl val="lvl"/>
          <dgm:resizeHandles/>
        </dgm:presLayoutVars>
      </dgm:prSet>
      <dgm:spPr/>
    </dgm:pt>
    <dgm:pt modelId="{688A2987-5A84-4232-BD81-BD4C637E85F8}" type="pres">
      <dgm:prSet presAssocID="{E1981737-B931-4953-912D-D615249661D3}" presName="root" presStyleCnt="0">
        <dgm:presLayoutVars>
          <dgm:chMax/>
          <dgm:chPref val="4"/>
        </dgm:presLayoutVars>
      </dgm:prSet>
      <dgm:spPr/>
    </dgm:pt>
    <dgm:pt modelId="{A2F36625-1E35-4692-8617-37264E5DAC23}" type="pres">
      <dgm:prSet presAssocID="{E1981737-B931-4953-912D-D615249661D3}" presName="rootComposite" presStyleCnt="0">
        <dgm:presLayoutVars/>
      </dgm:prSet>
      <dgm:spPr/>
    </dgm:pt>
    <dgm:pt modelId="{0956973D-3E2C-474B-81DD-41B7A5C7EF60}" type="pres">
      <dgm:prSet presAssocID="{E1981737-B931-4953-912D-D615249661D3}" presName="rootText" presStyleLbl="node0" presStyleIdx="0" presStyleCnt="3">
        <dgm:presLayoutVars>
          <dgm:chMax/>
          <dgm:chPref val="4"/>
        </dgm:presLayoutVars>
      </dgm:prSet>
      <dgm:spPr/>
    </dgm:pt>
    <dgm:pt modelId="{08360472-9FFB-4D2E-A35F-A7F1B8483E52}" type="pres">
      <dgm:prSet presAssocID="{E1981737-B931-4953-912D-D615249661D3}" presName="childShape" presStyleCnt="0">
        <dgm:presLayoutVars>
          <dgm:chMax val="0"/>
          <dgm:chPref val="0"/>
        </dgm:presLayoutVars>
      </dgm:prSet>
      <dgm:spPr/>
    </dgm:pt>
    <dgm:pt modelId="{59148B2D-D936-4396-8F2E-437ABFC74C33}" type="pres">
      <dgm:prSet presAssocID="{860716B8-99F5-4F8E-AAAC-07F2255E1956}" presName="root" presStyleCnt="0">
        <dgm:presLayoutVars>
          <dgm:chMax/>
          <dgm:chPref val="4"/>
        </dgm:presLayoutVars>
      </dgm:prSet>
      <dgm:spPr/>
    </dgm:pt>
    <dgm:pt modelId="{059E1B0B-7460-41F4-855A-01914B165940}" type="pres">
      <dgm:prSet presAssocID="{860716B8-99F5-4F8E-AAAC-07F2255E1956}" presName="rootComposite" presStyleCnt="0">
        <dgm:presLayoutVars/>
      </dgm:prSet>
      <dgm:spPr/>
    </dgm:pt>
    <dgm:pt modelId="{CE34A059-1E64-4C84-8C35-361627A6B95A}" type="pres">
      <dgm:prSet presAssocID="{860716B8-99F5-4F8E-AAAC-07F2255E1956}" presName="rootText" presStyleLbl="node0" presStyleIdx="1" presStyleCnt="3">
        <dgm:presLayoutVars>
          <dgm:chMax/>
          <dgm:chPref val="4"/>
        </dgm:presLayoutVars>
      </dgm:prSet>
      <dgm:spPr/>
    </dgm:pt>
    <dgm:pt modelId="{FC4AE210-28DA-455C-AF33-E69FF1603629}" type="pres">
      <dgm:prSet presAssocID="{860716B8-99F5-4F8E-AAAC-07F2255E1956}" presName="childShape" presStyleCnt="0">
        <dgm:presLayoutVars>
          <dgm:chMax val="0"/>
          <dgm:chPref val="0"/>
        </dgm:presLayoutVars>
      </dgm:prSet>
      <dgm:spPr/>
    </dgm:pt>
    <dgm:pt modelId="{F1D903BA-48AA-48B4-93D8-53CF50FA3361}" type="pres">
      <dgm:prSet presAssocID="{F5022B2F-DEA3-4009-89B1-9B6C3D91A09E}" presName="root" presStyleCnt="0">
        <dgm:presLayoutVars>
          <dgm:chMax/>
          <dgm:chPref val="4"/>
        </dgm:presLayoutVars>
      </dgm:prSet>
      <dgm:spPr/>
    </dgm:pt>
    <dgm:pt modelId="{5F184535-64D9-4D74-B8F4-DC33A49551C3}" type="pres">
      <dgm:prSet presAssocID="{F5022B2F-DEA3-4009-89B1-9B6C3D91A09E}" presName="rootComposite" presStyleCnt="0">
        <dgm:presLayoutVars/>
      </dgm:prSet>
      <dgm:spPr/>
    </dgm:pt>
    <dgm:pt modelId="{EA7471D8-78DB-49C0-875F-B02A0CC560F8}" type="pres">
      <dgm:prSet presAssocID="{F5022B2F-DEA3-4009-89B1-9B6C3D91A09E}" presName="rootText" presStyleLbl="node0" presStyleIdx="2" presStyleCnt="3">
        <dgm:presLayoutVars>
          <dgm:chMax/>
          <dgm:chPref val="4"/>
        </dgm:presLayoutVars>
      </dgm:prSet>
      <dgm:spPr/>
    </dgm:pt>
    <dgm:pt modelId="{6C05BB94-2802-4192-AA97-B8A26E5CA584}" type="pres">
      <dgm:prSet presAssocID="{F5022B2F-DEA3-4009-89B1-9B6C3D91A09E}" presName="childShape" presStyleCnt="0">
        <dgm:presLayoutVars>
          <dgm:chMax val="0"/>
          <dgm:chPref val="0"/>
        </dgm:presLayoutVars>
      </dgm:prSet>
      <dgm:spPr/>
    </dgm:pt>
  </dgm:ptLst>
  <dgm:cxnLst>
    <dgm:cxn modelId="{9AD25E3D-2AE7-491E-B07D-F7FD02A6CA22}" type="presOf" srcId="{0144CB44-F511-4A6F-AD63-E40A8F147C15}" destId="{35D6166E-AB43-4E29-B29F-941BB69E9973}" srcOrd="0" destOrd="0" presId="urn:microsoft.com/office/officeart/2008/layout/PictureAccentList"/>
    <dgm:cxn modelId="{73C21F5D-EA68-4F6A-9460-7BCFB727C449}" type="presOf" srcId="{F5022B2F-DEA3-4009-89B1-9B6C3D91A09E}" destId="{EA7471D8-78DB-49C0-875F-B02A0CC560F8}" srcOrd="0" destOrd="0" presId="urn:microsoft.com/office/officeart/2008/layout/PictureAccentList"/>
    <dgm:cxn modelId="{6BC63C42-8690-41A3-A230-3B1783088EB2}" type="presOf" srcId="{860716B8-99F5-4F8E-AAAC-07F2255E1956}" destId="{CE34A059-1E64-4C84-8C35-361627A6B95A}" srcOrd="0" destOrd="0" presId="urn:microsoft.com/office/officeart/2008/layout/PictureAccentList"/>
    <dgm:cxn modelId="{86A38F6E-09F5-4086-B97B-B5983CF5E032}" srcId="{0144CB44-F511-4A6F-AD63-E40A8F147C15}" destId="{E1981737-B931-4953-912D-D615249661D3}" srcOrd="0" destOrd="0" parTransId="{C401CC71-7925-4410-A37B-BC71ECAE0B6C}" sibTransId="{F18C6681-ABE3-4773-8B1D-1B4FCE37FE94}"/>
    <dgm:cxn modelId="{45BA0BBF-5DC6-45BD-9374-890A24838218}" srcId="{0144CB44-F511-4A6F-AD63-E40A8F147C15}" destId="{F5022B2F-DEA3-4009-89B1-9B6C3D91A09E}" srcOrd="2" destOrd="0" parTransId="{89CF3869-A07F-40AB-A5C3-328FDFD4B60A}" sibTransId="{F00F0241-FCD4-4614-9AB4-2179E51A474E}"/>
    <dgm:cxn modelId="{F414BDC1-7AE8-4702-9D26-B422378BB126}" srcId="{0144CB44-F511-4A6F-AD63-E40A8F147C15}" destId="{860716B8-99F5-4F8E-AAAC-07F2255E1956}" srcOrd="1" destOrd="0" parTransId="{95FEA843-318B-44C7-B2BD-569250159265}" sibTransId="{D3AD808D-83AC-4D1D-BB56-3AE60DC870E9}"/>
    <dgm:cxn modelId="{2B5D32FD-336C-41E7-8F6E-543A59DB3D0D}" type="presOf" srcId="{E1981737-B931-4953-912D-D615249661D3}" destId="{0956973D-3E2C-474B-81DD-41B7A5C7EF60}" srcOrd="0" destOrd="0" presId="urn:microsoft.com/office/officeart/2008/layout/PictureAccentList"/>
    <dgm:cxn modelId="{D454D39C-A6F9-4D5E-ACB5-CD9A2EC47D7F}" type="presParOf" srcId="{35D6166E-AB43-4E29-B29F-941BB69E9973}" destId="{688A2987-5A84-4232-BD81-BD4C637E85F8}" srcOrd="0" destOrd="0" presId="urn:microsoft.com/office/officeart/2008/layout/PictureAccentList"/>
    <dgm:cxn modelId="{0B07108B-62F4-4347-AF9A-DD206210B9C5}" type="presParOf" srcId="{688A2987-5A84-4232-BD81-BD4C637E85F8}" destId="{A2F36625-1E35-4692-8617-37264E5DAC23}" srcOrd="0" destOrd="0" presId="urn:microsoft.com/office/officeart/2008/layout/PictureAccentList"/>
    <dgm:cxn modelId="{F4B35B66-7B40-41FE-9F34-B047219FFA10}" type="presParOf" srcId="{A2F36625-1E35-4692-8617-37264E5DAC23}" destId="{0956973D-3E2C-474B-81DD-41B7A5C7EF60}" srcOrd="0" destOrd="0" presId="urn:microsoft.com/office/officeart/2008/layout/PictureAccentList"/>
    <dgm:cxn modelId="{E43CC453-F39E-42B4-A41E-1160D94E6E84}" type="presParOf" srcId="{688A2987-5A84-4232-BD81-BD4C637E85F8}" destId="{08360472-9FFB-4D2E-A35F-A7F1B8483E52}" srcOrd="1" destOrd="0" presId="urn:microsoft.com/office/officeart/2008/layout/PictureAccentList"/>
    <dgm:cxn modelId="{747DA5AF-D628-489F-BB3C-40ABB7830E19}" type="presParOf" srcId="{35D6166E-AB43-4E29-B29F-941BB69E9973}" destId="{59148B2D-D936-4396-8F2E-437ABFC74C33}" srcOrd="1" destOrd="0" presId="urn:microsoft.com/office/officeart/2008/layout/PictureAccentList"/>
    <dgm:cxn modelId="{E97A42DA-0503-4DCE-97D3-D27E11BE55D8}" type="presParOf" srcId="{59148B2D-D936-4396-8F2E-437ABFC74C33}" destId="{059E1B0B-7460-41F4-855A-01914B165940}" srcOrd="0" destOrd="0" presId="urn:microsoft.com/office/officeart/2008/layout/PictureAccentList"/>
    <dgm:cxn modelId="{78756602-E272-4857-8EAC-B70241598A79}" type="presParOf" srcId="{059E1B0B-7460-41F4-855A-01914B165940}" destId="{CE34A059-1E64-4C84-8C35-361627A6B95A}" srcOrd="0" destOrd="0" presId="urn:microsoft.com/office/officeart/2008/layout/PictureAccentList"/>
    <dgm:cxn modelId="{A1BE876E-0A43-4E28-B3EA-1D65860EB039}" type="presParOf" srcId="{59148B2D-D936-4396-8F2E-437ABFC74C33}" destId="{FC4AE210-28DA-455C-AF33-E69FF1603629}" srcOrd="1" destOrd="0" presId="urn:microsoft.com/office/officeart/2008/layout/PictureAccentList"/>
    <dgm:cxn modelId="{E4AF59E5-67BD-468B-8E8A-6482C2C40240}" type="presParOf" srcId="{35D6166E-AB43-4E29-B29F-941BB69E9973}" destId="{F1D903BA-48AA-48B4-93D8-53CF50FA3361}" srcOrd="2" destOrd="0" presId="urn:microsoft.com/office/officeart/2008/layout/PictureAccentList"/>
    <dgm:cxn modelId="{B7DB8C86-34D7-474A-AEFC-0F0E814B028E}" type="presParOf" srcId="{F1D903BA-48AA-48B4-93D8-53CF50FA3361}" destId="{5F184535-64D9-4D74-B8F4-DC33A49551C3}" srcOrd="0" destOrd="0" presId="urn:microsoft.com/office/officeart/2008/layout/PictureAccentList"/>
    <dgm:cxn modelId="{0D24E149-0A1C-4AFC-B78E-320C02A55325}" type="presParOf" srcId="{5F184535-64D9-4D74-B8F4-DC33A49551C3}" destId="{EA7471D8-78DB-49C0-875F-B02A0CC560F8}" srcOrd="0" destOrd="0" presId="urn:microsoft.com/office/officeart/2008/layout/PictureAccentList"/>
    <dgm:cxn modelId="{AD2FAD91-B2ED-481B-B409-D32D442C533B}" type="presParOf" srcId="{F1D903BA-48AA-48B4-93D8-53CF50FA3361}" destId="{6C05BB94-2802-4192-AA97-B8A26E5CA58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6973D-3E2C-474B-81DD-41B7A5C7EF60}">
      <dsp:nvSpPr>
        <dsp:cNvPr id="0" name=""/>
        <dsp:cNvSpPr/>
      </dsp:nvSpPr>
      <dsp:spPr>
        <a:xfrm>
          <a:off x="0" y="2101472"/>
          <a:ext cx="3642816" cy="356181"/>
        </a:xfrm>
        <a:prstGeom prst="roundRect">
          <a:avLst>
            <a:gd name="adj" fmla="val 1000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Engine Repairs &amp; Overhauls</a:t>
          </a:r>
        </a:p>
      </dsp:txBody>
      <dsp:txXfrm>
        <a:off x="10432" y="2111904"/>
        <a:ext cx="3621952" cy="335317"/>
      </dsp:txXfrm>
    </dsp:sp>
    <dsp:sp modelId="{CE34A059-1E64-4C84-8C35-361627A6B95A}">
      <dsp:nvSpPr>
        <dsp:cNvPr id="0" name=""/>
        <dsp:cNvSpPr/>
      </dsp:nvSpPr>
      <dsp:spPr>
        <a:xfrm>
          <a:off x="4007098" y="2101472"/>
          <a:ext cx="3642816" cy="356181"/>
        </a:xfrm>
        <a:prstGeom prst="roundRect">
          <a:avLst>
            <a:gd name="adj" fmla="val 1000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Maintenance </a:t>
          </a:r>
        </a:p>
      </dsp:txBody>
      <dsp:txXfrm>
        <a:off x="4017530" y="2111904"/>
        <a:ext cx="3621952" cy="335317"/>
      </dsp:txXfrm>
    </dsp:sp>
    <dsp:sp modelId="{EA7471D8-78DB-49C0-875F-B02A0CC560F8}">
      <dsp:nvSpPr>
        <dsp:cNvPr id="0" name=""/>
        <dsp:cNvSpPr/>
      </dsp:nvSpPr>
      <dsp:spPr>
        <a:xfrm>
          <a:off x="8014196" y="2101472"/>
          <a:ext cx="3642816" cy="356181"/>
        </a:xfrm>
        <a:prstGeom prst="roundRect">
          <a:avLst>
            <a:gd name="adj" fmla="val 1000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Aftermarket Services </a:t>
          </a:r>
        </a:p>
      </dsp:txBody>
      <dsp:txXfrm>
        <a:off x="8024628" y="2111904"/>
        <a:ext cx="3621952" cy="33531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2AFD0-7FA7-4E6F-8E6D-F56B6DE76204}"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712E6-F097-418C-ABAD-3B14A464230B}" type="slidenum">
              <a:rPr lang="en-US" smtClean="0"/>
              <a:t>‹#›</a:t>
            </a:fld>
            <a:endParaRPr lang="en-US"/>
          </a:p>
        </p:txBody>
      </p:sp>
    </p:spTree>
    <p:extLst>
      <p:ext uri="{BB962C8B-B14F-4D97-AF65-F5344CB8AC3E}">
        <p14:creationId xmlns:p14="http://schemas.microsoft.com/office/powerpoint/2010/main" val="10771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712E6-F097-418C-ABAD-3B14A464230B}" type="slidenum">
              <a:rPr lang="en-US" smtClean="0"/>
              <a:t>1</a:t>
            </a:fld>
            <a:endParaRPr lang="en-US"/>
          </a:p>
        </p:txBody>
      </p:sp>
    </p:spTree>
    <p:extLst>
      <p:ext uri="{BB962C8B-B14F-4D97-AF65-F5344CB8AC3E}">
        <p14:creationId xmlns:p14="http://schemas.microsoft.com/office/powerpoint/2010/main" val="281445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712E6-F097-418C-ABAD-3B14A464230B}" type="slidenum">
              <a:rPr lang="en-US" smtClean="0"/>
              <a:t>3</a:t>
            </a:fld>
            <a:endParaRPr lang="en-US"/>
          </a:p>
        </p:txBody>
      </p:sp>
    </p:spTree>
    <p:extLst>
      <p:ext uri="{BB962C8B-B14F-4D97-AF65-F5344CB8AC3E}">
        <p14:creationId xmlns:p14="http://schemas.microsoft.com/office/powerpoint/2010/main" val="122468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712E6-F097-418C-ABAD-3B14A464230B}" type="slidenum">
              <a:rPr lang="en-US" smtClean="0"/>
              <a:t>4</a:t>
            </a:fld>
            <a:endParaRPr lang="en-US"/>
          </a:p>
        </p:txBody>
      </p:sp>
    </p:spTree>
    <p:extLst>
      <p:ext uri="{BB962C8B-B14F-4D97-AF65-F5344CB8AC3E}">
        <p14:creationId xmlns:p14="http://schemas.microsoft.com/office/powerpoint/2010/main" val="61300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50777">
              <a:defRPr>
                <a:solidFill>
                  <a:srgbClr val="747E80"/>
                </a:solidFill>
                <a:latin typeface="Verdana" panose="020B0604030504040204" pitchFamily="34" charset="0"/>
              </a:defRPr>
            </a:lvl1pPr>
            <a:lvl2pPr marL="800294" indent="-307805" defTabSz="950777">
              <a:defRPr>
                <a:solidFill>
                  <a:srgbClr val="747E80"/>
                </a:solidFill>
                <a:latin typeface="Verdana" panose="020B0604030504040204" pitchFamily="34" charset="0"/>
              </a:defRPr>
            </a:lvl2pPr>
            <a:lvl3pPr marL="1231222" indent="-246244" defTabSz="950777">
              <a:defRPr>
                <a:solidFill>
                  <a:srgbClr val="747E80"/>
                </a:solidFill>
                <a:latin typeface="Verdana" panose="020B0604030504040204" pitchFamily="34" charset="0"/>
              </a:defRPr>
            </a:lvl3pPr>
            <a:lvl4pPr marL="1723711" indent="-246244" defTabSz="950777">
              <a:defRPr>
                <a:solidFill>
                  <a:srgbClr val="747E80"/>
                </a:solidFill>
                <a:latin typeface="Verdana" panose="020B0604030504040204" pitchFamily="34" charset="0"/>
              </a:defRPr>
            </a:lvl4pPr>
            <a:lvl5pPr marL="2216201" indent="-246244" defTabSz="950777">
              <a:defRPr>
                <a:solidFill>
                  <a:srgbClr val="747E80"/>
                </a:solidFill>
                <a:latin typeface="Verdana" panose="020B0604030504040204" pitchFamily="34" charset="0"/>
              </a:defRPr>
            </a:lvl5pPr>
            <a:lvl6pPr marL="2708689" indent="-246244" defTabSz="950777" eaLnBrk="0" fontAlgn="base" hangingPunct="0">
              <a:spcBef>
                <a:spcPct val="0"/>
              </a:spcBef>
              <a:spcAft>
                <a:spcPct val="0"/>
              </a:spcAft>
              <a:defRPr>
                <a:solidFill>
                  <a:srgbClr val="747E80"/>
                </a:solidFill>
                <a:latin typeface="Verdana" panose="020B0604030504040204" pitchFamily="34" charset="0"/>
              </a:defRPr>
            </a:lvl6pPr>
            <a:lvl7pPr marL="3201178" indent="-246244" defTabSz="950777" eaLnBrk="0" fontAlgn="base" hangingPunct="0">
              <a:spcBef>
                <a:spcPct val="0"/>
              </a:spcBef>
              <a:spcAft>
                <a:spcPct val="0"/>
              </a:spcAft>
              <a:defRPr>
                <a:solidFill>
                  <a:srgbClr val="747E80"/>
                </a:solidFill>
                <a:latin typeface="Verdana" panose="020B0604030504040204" pitchFamily="34" charset="0"/>
              </a:defRPr>
            </a:lvl7pPr>
            <a:lvl8pPr marL="3693667" indent="-246244" defTabSz="950777" eaLnBrk="0" fontAlgn="base" hangingPunct="0">
              <a:spcBef>
                <a:spcPct val="0"/>
              </a:spcBef>
              <a:spcAft>
                <a:spcPct val="0"/>
              </a:spcAft>
              <a:defRPr>
                <a:solidFill>
                  <a:srgbClr val="747E80"/>
                </a:solidFill>
                <a:latin typeface="Verdana" panose="020B0604030504040204" pitchFamily="34" charset="0"/>
              </a:defRPr>
            </a:lvl8pPr>
            <a:lvl9pPr marL="4186156" indent="-246244" defTabSz="950777" eaLnBrk="0" fontAlgn="base" hangingPunct="0">
              <a:spcBef>
                <a:spcPct val="0"/>
              </a:spcBef>
              <a:spcAft>
                <a:spcPct val="0"/>
              </a:spcAft>
              <a:defRPr>
                <a:solidFill>
                  <a:srgbClr val="747E80"/>
                </a:solidFill>
                <a:latin typeface="Verdana" panose="020B0604030504040204" pitchFamily="34" charset="0"/>
              </a:defRPr>
            </a:lvl9pPr>
          </a:lstStyle>
          <a:p>
            <a:pPr marL="0" marR="0" lvl="0" indent="0" algn="r" defTabSz="950777" rtl="0" eaLnBrk="1" fontAlgn="auto" latinLnBrk="0" hangingPunct="1">
              <a:lnSpc>
                <a:spcPct val="100000"/>
              </a:lnSpc>
              <a:spcBef>
                <a:spcPts val="0"/>
              </a:spcBef>
              <a:spcAft>
                <a:spcPts val="0"/>
              </a:spcAft>
              <a:buClrTx/>
              <a:buSzTx/>
              <a:buFontTx/>
              <a:buNone/>
              <a:tabLst/>
              <a:defRPr/>
            </a:pPr>
            <a:fld id="{8D422C74-5256-4B57-88FE-4C3856A06C83}" type="slidenum">
              <a:rPr kumimoji="0" lang="en-GB"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50777" rtl="0" eaLnBrk="1" fontAlgn="auto" latinLnBrk="0" hangingPunct="1">
                <a:lnSpc>
                  <a:spcPct val="100000"/>
                </a:lnSpc>
                <a:spcBef>
                  <a:spcPts val="0"/>
                </a:spcBef>
                <a:spcAft>
                  <a:spcPts val="0"/>
                </a:spcAft>
                <a:buClrTx/>
                <a:buSzTx/>
                <a:buFontTx/>
                <a:buNone/>
                <a:tabLst/>
                <a:defRPr/>
              </a:pPr>
              <a:t>5</a:t>
            </a:fld>
            <a:endParaRPr kumimoji="0" lang="en-GB"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9477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1775" y="355600"/>
            <a:ext cx="3448050" cy="1939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9115F-EFAF-4F02-B369-E3A6495A14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966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emf"/><Relationship Id="rId4" Type="http://schemas.microsoft.com/office/2007/relationships/hdphoto" Target="../media/hdphoto3.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emf"/><Relationship Id="rId4" Type="http://schemas.microsoft.com/office/2007/relationships/hdphoto" Target="../media/hdphoto4.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61F539-9C90-43A0-A40B-93418340A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65A923-786D-4093-B8E1-D28DFE05F0E3}"/>
              </a:ext>
            </a:extLst>
          </p:cNvPr>
          <p:cNvSpPr>
            <a:spLocks noGrp="1"/>
          </p:cNvSpPr>
          <p:nvPr userDrawn="1">
            <p:ph type="ctrTitle" hasCustomPrompt="1"/>
          </p:nvPr>
        </p:nvSpPr>
        <p:spPr>
          <a:xfrm>
            <a:off x="14956" y="415368"/>
            <a:ext cx="6296958" cy="1775292"/>
          </a:xfrm>
          <a:noFill/>
          <a:ln>
            <a:noFill/>
          </a:ln>
        </p:spPr>
        <p:txBody>
          <a:bodyPr anchor="ctr" anchorCtr="0">
            <a:normAutofit/>
          </a:bodyPr>
          <a:lstStyle>
            <a:lvl1pPr algn="l">
              <a:defRPr sz="5400" cap="all" baseline="0">
                <a:solidFill>
                  <a:schemeClr val="tx1"/>
                </a:solidFill>
              </a:defRPr>
            </a:lvl1pPr>
          </a:lstStyle>
          <a:p>
            <a:r>
              <a:rPr lang="en-US" dirty="0"/>
              <a:t>DOUBLE TAP/CLICK TO ADD TITLE</a:t>
            </a:r>
            <a:endParaRPr lang="en-GB" dirty="0"/>
          </a:p>
        </p:txBody>
      </p:sp>
      <p:sp>
        <p:nvSpPr>
          <p:cNvPr id="3" name="Subtitle 2">
            <a:extLst>
              <a:ext uri="{FF2B5EF4-FFF2-40B4-BE49-F238E27FC236}">
                <a16:creationId xmlns:a16="http://schemas.microsoft.com/office/drawing/2014/main" id="{A68B195F-5DFF-4A56-B4E4-00135C554E91}"/>
              </a:ext>
            </a:extLst>
          </p:cNvPr>
          <p:cNvSpPr>
            <a:spLocks noGrp="1"/>
          </p:cNvSpPr>
          <p:nvPr userDrawn="1">
            <p:ph type="subTitle" idx="1" hasCustomPrompt="1"/>
          </p:nvPr>
        </p:nvSpPr>
        <p:spPr>
          <a:xfrm>
            <a:off x="254686" y="2606028"/>
            <a:ext cx="6032140" cy="750549"/>
          </a:xfrm>
          <a:noFill/>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
        <p:nvSpPr>
          <p:cNvPr id="18" name="Rectangle 6">
            <a:extLst>
              <a:ext uri="{FF2B5EF4-FFF2-40B4-BE49-F238E27FC236}">
                <a16:creationId xmlns:a16="http://schemas.microsoft.com/office/drawing/2014/main" id="{BD023AB3-0C42-40E9-B9ED-B851CF1167CE}"/>
              </a:ext>
            </a:extLst>
          </p:cNvPr>
          <p:cNvSpPr>
            <a:spLocks noChangeArrowheads="1"/>
          </p:cNvSpPr>
          <p:nvPr userDrawn="1"/>
        </p:nvSpPr>
        <p:spPr bwMode="auto">
          <a:xfrm>
            <a:off x="4297109" y="6353065"/>
            <a:ext cx="3790604" cy="297118"/>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bg1"/>
                </a:solidFill>
                <a:latin typeface="Arial Narrow" panose="020B0606020202030204" pitchFamily="34" charset="0"/>
                <a:ea typeface="+mn-ea"/>
                <a:cs typeface="+mn-cs"/>
              </a:rPr>
              <a:t>© </a:t>
            </a: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6" name="TextBox 5">
            <a:extLst>
              <a:ext uri="{FF2B5EF4-FFF2-40B4-BE49-F238E27FC236}">
                <a16:creationId xmlns:a16="http://schemas.microsoft.com/office/drawing/2014/main" id="{74EEDD2E-FEA2-4D98-835E-2734CC52316A}"/>
              </a:ext>
            </a:extLst>
          </p:cNvPr>
          <p:cNvSpPr txBox="1"/>
          <p:nvPr userDrawn="1"/>
        </p:nvSpPr>
        <p:spPr>
          <a:xfrm>
            <a:off x="323528" y="5682640"/>
            <a:ext cx="3254829" cy="369332"/>
          </a:xfrm>
          <a:prstGeom prst="rect">
            <a:avLst/>
          </a:prstGeom>
          <a:noFill/>
        </p:spPr>
        <p:txBody>
          <a:bodyPr wrap="square" rtlCol="0">
            <a:spAutoFit/>
          </a:bodyPr>
          <a:lstStyle/>
          <a:p>
            <a:r>
              <a:rPr lang="en-GB" dirty="0">
                <a:solidFill>
                  <a:schemeClr val="bg1"/>
                </a:solidFill>
              </a:rPr>
              <a:t>Industrial Power Systems Division</a:t>
            </a:r>
          </a:p>
        </p:txBody>
      </p:sp>
      <p:pic>
        <p:nvPicPr>
          <p:cNvPr id="13" name="Picture 12">
            <a:extLst>
              <a:ext uri="{FF2B5EF4-FFF2-40B4-BE49-F238E27FC236}">
                <a16:creationId xmlns:a16="http://schemas.microsoft.com/office/drawing/2014/main" id="{03A5E892-9014-4006-8A42-B60F2478D5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4079" y="6448311"/>
            <a:ext cx="1553765" cy="239970"/>
          </a:xfrm>
          <a:prstGeom prst="rect">
            <a:avLst/>
          </a:prstGeom>
        </p:spPr>
      </p:pic>
      <p:sp>
        <p:nvSpPr>
          <p:cNvPr id="10" name="TextBox 4">
            <a:extLst>
              <a:ext uri="{FF2B5EF4-FFF2-40B4-BE49-F238E27FC236}">
                <a16:creationId xmlns:a16="http://schemas.microsoft.com/office/drawing/2014/main" id="{48A2F44E-7040-4312-991F-40E3D69A5EBF}"/>
              </a:ext>
            </a:extLst>
          </p:cNvPr>
          <p:cNvSpPr txBox="1"/>
          <p:nvPr userDrawn="1"/>
        </p:nvSpPr>
        <p:spPr>
          <a:xfrm>
            <a:off x="158212" y="6126963"/>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56621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0024-6D6E-49B7-9BDC-1203FE0D0B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Vertical Text Placeholder 2">
            <a:extLst>
              <a:ext uri="{FF2B5EF4-FFF2-40B4-BE49-F238E27FC236}">
                <a16:creationId xmlns:a16="http://schemas.microsoft.com/office/drawing/2014/main" id="{29CC8E5E-576B-4EEB-B7E7-2DBB1CC79C75}"/>
              </a:ext>
            </a:extLst>
          </p:cNvPr>
          <p:cNvSpPr>
            <a:spLocks noGrp="1"/>
          </p:cNvSpPr>
          <p:nvPr>
            <p:ph type="body" orient="vert" idx="1" hasCustomPrompt="1"/>
          </p:nvPr>
        </p:nvSpPr>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766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7DD009-539F-4581-9CDB-08135F71CD52}"/>
              </a:ext>
            </a:extLst>
          </p:cNvPr>
          <p:cNvSpPr>
            <a:spLocks noGrp="1"/>
          </p:cNvSpPr>
          <p:nvPr>
            <p:ph type="body" orient="vert" idx="1" hasCustomPrompt="1"/>
          </p:nvPr>
        </p:nvSpPr>
        <p:spPr>
          <a:xfrm>
            <a:off x="266700" y="270001"/>
            <a:ext cx="11025301" cy="5541837"/>
          </a:xfrm>
        </p:spPr>
        <p:txBody>
          <a:bodyPr vert="eaVert"/>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7C303D7-783B-4F3A-8449-640A72B6EB43}"/>
              </a:ext>
            </a:extLst>
          </p:cNvPr>
          <p:cNvSpPr>
            <a:spLocks noGrp="1"/>
          </p:cNvSpPr>
          <p:nvPr>
            <p:ph type="title"/>
          </p:nvPr>
        </p:nvSpPr>
        <p:spPr>
          <a:xfrm rot="5400000">
            <a:off x="8971082" y="2590922"/>
            <a:ext cx="5811838" cy="630000"/>
          </a:xfrm>
        </p:spPr>
        <p:txBody>
          <a:bodyPr lIns="288000"/>
          <a:lstStyle/>
          <a:p>
            <a:r>
              <a:rPr lang="en-US"/>
              <a:t>Click to edit Master title style</a:t>
            </a:r>
            <a:endParaRPr lang="en-GB" dirty="0"/>
          </a:p>
        </p:txBody>
      </p:sp>
    </p:spTree>
    <p:extLst>
      <p:ext uri="{BB962C8B-B14F-4D97-AF65-F5344CB8AC3E}">
        <p14:creationId xmlns:p14="http://schemas.microsoft.com/office/powerpoint/2010/main" val="425896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2EE6C0-DF68-4203-9B65-C0C2732E63BE}"/>
              </a:ext>
            </a:extLst>
          </p:cNvPr>
          <p:cNvSpPr/>
          <p:nvPr userDrawn="1"/>
        </p:nvSpPr>
        <p:spPr>
          <a:xfrm>
            <a:off x="0" y="0"/>
            <a:ext cx="12192000" cy="6858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423107F4-A6B5-4BCA-9144-95762964B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051" y="3111624"/>
            <a:ext cx="3645594" cy="571352"/>
          </a:xfrm>
          <a:prstGeom prst="rect">
            <a:avLst/>
          </a:prstGeom>
        </p:spPr>
      </p:pic>
      <p:sp>
        <p:nvSpPr>
          <p:cNvPr id="9" name="Rectangle 6">
            <a:extLst>
              <a:ext uri="{FF2B5EF4-FFF2-40B4-BE49-F238E27FC236}">
                <a16:creationId xmlns:a16="http://schemas.microsoft.com/office/drawing/2014/main" id="{AF6D8302-900D-4843-922D-D2C262D7E63E}"/>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8" name="TextBox 7">
            <a:extLst>
              <a:ext uri="{FF2B5EF4-FFF2-40B4-BE49-F238E27FC236}">
                <a16:creationId xmlns:a16="http://schemas.microsoft.com/office/drawing/2014/main" id="{32F4DB92-CFE6-49A9-B562-9786831413CE}"/>
              </a:ext>
            </a:extLst>
          </p:cNvPr>
          <p:cNvSpPr txBox="1"/>
          <p:nvPr userDrawn="1"/>
        </p:nvSpPr>
        <p:spPr>
          <a:xfrm>
            <a:off x="270000" y="5965447"/>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0" name="TextBox 4">
            <a:extLst>
              <a:ext uri="{FF2B5EF4-FFF2-40B4-BE49-F238E27FC236}">
                <a16:creationId xmlns:a16="http://schemas.microsoft.com/office/drawing/2014/main" id="{45162331-36F4-4604-AC75-DF10B56B818F}"/>
              </a:ext>
            </a:extLst>
          </p:cNvPr>
          <p:cNvSpPr txBox="1"/>
          <p:nvPr userDrawn="1"/>
        </p:nvSpPr>
        <p:spPr>
          <a:xfrm>
            <a:off x="270000" y="6227058"/>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Tree>
    <p:extLst>
      <p:ext uri="{BB962C8B-B14F-4D97-AF65-F5344CB8AC3E}">
        <p14:creationId xmlns:p14="http://schemas.microsoft.com/office/powerpoint/2010/main" val="38515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AEFEAF-796B-4B30-BF3F-53B35514D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3" cstate="print">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0" y="-1"/>
            <a:ext cx="12191994" cy="4163458"/>
          </a:xfrm>
          <a:prstGeom prst="rect">
            <a:avLst/>
          </a:prstGeom>
        </p:spPr>
      </p:pic>
      <p:sp>
        <p:nvSpPr>
          <p:cNvPr id="12" name="Rectangle 11">
            <a:extLst>
              <a:ext uri="{FF2B5EF4-FFF2-40B4-BE49-F238E27FC236}">
                <a16:creationId xmlns:a16="http://schemas.microsoft.com/office/drawing/2014/main" id="{347DAD28-6036-4A9A-AB46-0E6EAD031DBA}"/>
              </a:ext>
            </a:extLst>
          </p:cNvPr>
          <p:cNvSpPr/>
          <p:nvPr userDrawn="1"/>
        </p:nvSpPr>
        <p:spPr>
          <a:xfrm>
            <a:off x="0" y="0"/>
            <a:ext cx="12192000"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809072-0440-4E13-BA47-5D9D5D95B125}"/>
              </a:ext>
            </a:extLst>
          </p:cNvPr>
          <p:cNvSpPr txBox="1"/>
          <p:nvPr userDrawn="1"/>
        </p:nvSpPr>
        <p:spPr>
          <a:xfrm>
            <a:off x="836626" y="6064043"/>
            <a:ext cx="7889261" cy="523220"/>
          </a:xfrm>
          <a:prstGeom prst="rect">
            <a:avLst/>
          </a:prstGeom>
          <a:noFill/>
        </p:spPr>
        <p:txBody>
          <a:bodyPr wrap="square" rtlCol="0">
            <a:spAutoFit/>
          </a:bodyPr>
          <a:lstStyle/>
          <a:p>
            <a:r>
              <a:rPr lang="en-US" sz="2800" b="1">
                <a:latin typeface="Arial Narrow" panose="020B0606020202030204" pitchFamily="34" charset="0"/>
              </a:rPr>
              <a:t>FULL POWER</a:t>
            </a:r>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55906" y="6238018"/>
            <a:ext cx="2200355" cy="349413"/>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D2118BC0-A88F-4531-B2FD-E1816C95C0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49148"/>
          <a:stretch/>
        </p:blipFill>
        <p:spPr>
          <a:xfrm>
            <a:off x="235739" y="6026090"/>
            <a:ext cx="659395" cy="629126"/>
          </a:xfrm>
          <a:prstGeom prst="rect">
            <a:avLst/>
          </a:prstGeom>
        </p:spPr>
      </p:pic>
      <p:sp>
        <p:nvSpPr>
          <p:cNvPr id="13" name="Rectangle 12">
            <a:extLst>
              <a:ext uri="{FF2B5EF4-FFF2-40B4-BE49-F238E27FC236}">
                <a16:creationId xmlns:a16="http://schemas.microsoft.com/office/drawing/2014/main" id="{47860893-637D-4858-BFB0-AE56495BB69B}"/>
              </a:ext>
            </a:extLst>
          </p:cNvPr>
          <p:cNvSpPr/>
          <p:nvPr userDrawn="1"/>
        </p:nvSpPr>
        <p:spPr>
          <a:xfrm>
            <a:off x="4173946" y="6387107"/>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C9485EE-7768-4CDF-B848-24EE95C859FB}"/>
              </a:ext>
            </a:extLst>
          </p:cNvPr>
          <p:cNvSpPr/>
          <p:nvPr userDrawn="1"/>
        </p:nvSpPr>
        <p:spPr>
          <a:xfrm>
            <a:off x="4798209" y="6139116"/>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sp>
        <p:nvSpPr>
          <p:cNvPr id="6" name="Title 5">
            <a:extLst>
              <a:ext uri="{FF2B5EF4-FFF2-40B4-BE49-F238E27FC236}">
                <a16:creationId xmlns:a16="http://schemas.microsoft.com/office/drawing/2014/main" id="{3AD65F0C-8BDD-4FBF-B924-BC717B2DB9E4}"/>
              </a:ext>
            </a:extLst>
          </p:cNvPr>
          <p:cNvSpPr>
            <a:spLocks noGrp="1"/>
          </p:cNvSpPr>
          <p:nvPr>
            <p:ph type="title" hasCustomPrompt="1"/>
          </p:nvPr>
        </p:nvSpPr>
        <p:spPr>
          <a:xfrm>
            <a:off x="5571392" y="3543182"/>
            <a:ext cx="6524729" cy="935097"/>
          </a:xfrm>
        </p:spPr>
        <p:txBody>
          <a:bodyPr/>
          <a:lstStyle>
            <a:lvl1pPr>
              <a:defRPr sz="7200"/>
            </a:lvl1pPr>
          </a:lstStyle>
          <a:p>
            <a:r>
              <a:rPr lang="en-US"/>
              <a:t>Presentation Title</a:t>
            </a:r>
          </a:p>
        </p:txBody>
      </p:sp>
    </p:spTree>
    <p:extLst>
      <p:ext uri="{BB962C8B-B14F-4D97-AF65-F5344CB8AC3E}">
        <p14:creationId xmlns:p14="http://schemas.microsoft.com/office/powerpoint/2010/main" val="173100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AEFEAF-796B-4B30-BF3F-53B35514D0C9}"/>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4" cstate="print">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3" y="-1"/>
            <a:ext cx="12192005" cy="4163462"/>
          </a:xfrm>
          <a:prstGeom prst="rect">
            <a:avLst/>
          </a:prstGeom>
        </p:spPr>
      </p:pic>
      <p:sp>
        <p:nvSpPr>
          <p:cNvPr id="12" name="Rectangle 11">
            <a:extLst>
              <a:ext uri="{FF2B5EF4-FFF2-40B4-BE49-F238E27FC236}">
                <a16:creationId xmlns:a16="http://schemas.microsoft.com/office/drawing/2014/main" id="{347DAD28-6036-4A9A-AB46-0E6EAD031DBA}"/>
              </a:ext>
            </a:extLst>
          </p:cNvPr>
          <p:cNvSpPr/>
          <p:nvPr userDrawn="1"/>
        </p:nvSpPr>
        <p:spPr>
          <a:xfrm>
            <a:off x="0" y="0"/>
            <a:ext cx="12191987"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F49CD7C5-02BF-45B7-BDC9-0B2B090879D9}"/>
              </a:ext>
            </a:extLst>
          </p:cNvPr>
          <p:cNvSpPr/>
          <p:nvPr userDrawn="1"/>
        </p:nvSpPr>
        <p:spPr>
          <a:xfrm>
            <a:off x="4187069" y="6339751"/>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05918C-CF6A-4CE1-A4D6-A2EE9B1FEC5B}"/>
              </a:ext>
            </a:extLst>
          </p:cNvPr>
          <p:cNvSpPr/>
          <p:nvPr userDrawn="1"/>
        </p:nvSpPr>
        <p:spPr>
          <a:xfrm>
            <a:off x="4811332" y="6091760"/>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sp>
        <p:nvSpPr>
          <p:cNvPr id="26" name="Title 5">
            <a:extLst>
              <a:ext uri="{FF2B5EF4-FFF2-40B4-BE49-F238E27FC236}">
                <a16:creationId xmlns:a16="http://schemas.microsoft.com/office/drawing/2014/main" id="{71AEBB83-EAA6-4BE6-A595-3DDE63AFFDB2}"/>
              </a:ext>
            </a:extLst>
          </p:cNvPr>
          <p:cNvSpPr>
            <a:spLocks noGrp="1"/>
          </p:cNvSpPr>
          <p:nvPr>
            <p:ph type="title" hasCustomPrompt="1"/>
          </p:nvPr>
        </p:nvSpPr>
        <p:spPr>
          <a:xfrm>
            <a:off x="5571392" y="3543182"/>
            <a:ext cx="6524729" cy="935097"/>
          </a:xfrm>
        </p:spPr>
        <p:txBody>
          <a:bodyPr/>
          <a:lstStyle>
            <a:lvl1pPr>
              <a:defRPr sz="7200"/>
            </a:lvl1pPr>
          </a:lstStyle>
          <a:p>
            <a:r>
              <a:rPr lang="en-US"/>
              <a:t>Presentation Title</a:t>
            </a:r>
          </a:p>
        </p:txBody>
      </p:sp>
      <p:sp>
        <p:nvSpPr>
          <p:cNvPr id="16" name="TextBox 15">
            <a:extLst>
              <a:ext uri="{FF2B5EF4-FFF2-40B4-BE49-F238E27FC236}">
                <a16:creationId xmlns:a16="http://schemas.microsoft.com/office/drawing/2014/main" id="{0A8E3805-0D1E-4C96-BEA0-957248BB158D}"/>
              </a:ext>
            </a:extLst>
          </p:cNvPr>
          <p:cNvSpPr txBox="1"/>
          <p:nvPr userDrawn="1"/>
        </p:nvSpPr>
        <p:spPr>
          <a:xfrm>
            <a:off x="836627" y="6064043"/>
            <a:ext cx="2874240" cy="523220"/>
          </a:xfrm>
          <a:prstGeom prst="rect">
            <a:avLst/>
          </a:prstGeom>
          <a:noFill/>
        </p:spPr>
        <p:txBody>
          <a:bodyPr wrap="square" rtlCol="0">
            <a:spAutoFit/>
          </a:bodyPr>
          <a:lstStyle/>
          <a:p>
            <a:r>
              <a:rPr lang="en-US" sz="2800" b="1">
                <a:latin typeface="Arial Narrow" panose="020B0606020202030204" pitchFamily="34" charset="0"/>
              </a:rPr>
              <a:t>FULL POWER</a:t>
            </a:r>
          </a:p>
        </p:txBody>
      </p:sp>
      <p:pic>
        <p:nvPicPr>
          <p:cNvPr id="17" name="Picture 16" descr="A picture containing object&#10;&#10;Description automatically generated">
            <a:extLst>
              <a:ext uri="{FF2B5EF4-FFF2-40B4-BE49-F238E27FC236}">
                <a16:creationId xmlns:a16="http://schemas.microsoft.com/office/drawing/2014/main" id="{6CB3A01F-5B8B-4EF9-A438-DD25AC147B1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9148"/>
          <a:stretch/>
        </p:blipFill>
        <p:spPr>
          <a:xfrm>
            <a:off x="235739" y="6026090"/>
            <a:ext cx="659395" cy="629126"/>
          </a:xfrm>
          <a:prstGeom prst="rect">
            <a:avLst/>
          </a:prstGeom>
        </p:spPr>
      </p:pic>
    </p:spTree>
    <p:extLst>
      <p:ext uri="{BB962C8B-B14F-4D97-AF65-F5344CB8AC3E}">
        <p14:creationId xmlns:p14="http://schemas.microsoft.com/office/powerpoint/2010/main" val="130444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556333-B02D-4558-93DA-3D2FFB626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3" cstate="print">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 y="-1"/>
            <a:ext cx="12191993" cy="4163458"/>
          </a:xfrm>
          <a:prstGeom prst="rect">
            <a:avLst/>
          </a:prstGeom>
        </p:spPr>
      </p:pic>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B7BC76EE-66D7-4B7C-A8F9-BDBF59A94176}"/>
              </a:ext>
            </a:extLst>
          </p:cNvPr>
          <p:cNvSpPr/>
          <p:nvPr userDrawn="1"/>
        </p:nvSpPr>
        <p:spPr>
          <a:xfrm>
            <a:off x="4188405" y="6333347"/>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C240689-ED52-4D7E-BF00-FC33FEF9782E}"/>
              </a:ext>
            </a:extLst>
          </p:cNvPr>
          <p:cNvSpPr/>
          <p:nvPr userDrawn="1"/>
        </p:nvSpPr>
        <p:spPr>
          <a:xfrm>
            <a:off x="4812668" y="6085356"/>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sp>
        <p:nvSpPr>
          <p:cNvPr id="26" name="Title 5">
            <a:extLst>
              <a:ext uri="{FF2B5EF4-FFF2-40B4-BE49-F238E27FC236}">
                <a16:creationId xmlns:a16="http://schemas.microsoft.com/office/drawing/2014/main" id="{207D76B3-870C-4640-AAAC-67826F8F09C2}"/>
              </a:ext>
            </a:extLst>
          </p:cNvPr>
          <p:cNvSpPr>
            <a:spLocks noGrp="1"/>
          </p:cNvSpPr>
          <p:nvPr>
            <p:ph type="title" hasCustomPrompt="1"/>
          </p:nvPr>
        </p:nvSpPr>
        <p:spPr>
          <a:xfrm>
            <a:off x="5571392" y="3543182"/>
            <a:ext cx="6524729" cy="935097"/>
          </a:xfrm>
        </p:spPr>
        <p:txBody>
          <a:bodyPr/>
          <a:lstStyle>
            <a:lvl1pPr>
              <a:defRPr sz="7200"/>
            </a:lvl1pPr>
          </a:lstStyle>
          <a:p>
            <a:r>
              <a:rPr lang="en-US"/>
              <a:t>Presentation Title</a:t>
            </a:r>
          </a:p>
        </p:txBody>
      </p:sp>
      <p:sp>
        <p:nvSpPr>
          <p:cNvPr id="16" name="TextBox 15">
            <a:extLst>
              <a:ext uri="{FF2B5EF4-FFF2-40B4-BE49-F238E27FC236}">
                <a16:creationId xmlns:a16="http://schemas.microsoft.com/office/drawing/2014/main" id="{72C9A4C9-327F-46E6-9BD9-39A0D165D3CC}"/>
              </a:ext>
            </a:extLst>
          </p:cNvPr>
          <p:cNvSpPr txBox="1"/>
          <p:nvPr userDrawn="1"/>
        </p:nvSpPr>
        <p:spPr>
          <a:xfrm>
            <a:off x="836627" y="6064043"/>
            <a:ext cx="3036400" cy="523220"/>
          </a:xfrm>
          <a:prstGeom prst="rect">
            <a:avLst/>
          </a:prstGeom>
          <a:noFill/>
        </p:spPr>
        <p:txBody>
          <a:bodyPr wrap="square" rtlCol="0">
            <a:spAutoFit/>
          </a:bodyPr>
          <a:lstStyle/>
          <a:p>
            <a:r>
              <a:rPr lang="en-US" sz="2800" b="1">
                <a:latin typeface="Arial Narrow" panose="020B0606020202030204" pitchFamily="34" charset="0"/>
              </a:rPr>
              <a:t>FULL POWER</a:t>
            </a:r>
          </a:p>
        </p:txBody>
      </p:sp>
      <p:pic>
        <p:nvPicPr>
          <p:cNvPr id="17" name="Picture 16" descr="A picture containing object&#10;&#10;Description automatically generated">
            <a:extLst>
              <a:ext uri="{FF2B5EF4-FFF2-40B4-BE49-F238E27FC236}">
                <a16:creationId xmlns:a16="http://schemas.microsoft.com/office/drawing/2014/main" id="{767EA3CC-1BA6-4D6B-A01E-4988DE1F49A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49148"/>
          <a:stretch/>
        </p:blipFill>
        <p:spPr>
          <a:xfrm>
            <a:off x="235739" y="6026090"/>
            <a:ext cx="659395" cy="629126"/>
          </a:xfrm>
          <a:prstGeom prst="rect">
            <a:avLst/>
          </a:prstGeom>
        </p:spPr>
      </p:pic>
    </p:spTree>
    <p:extLst>
      <p:ext uri="{BB962C8B-B14F-4D97-AF65-F5344CB8AC3E}">
        <p14:creationId xmlns:p14="http://schemas.microsoft.com/office/powerpoint/2010/main" val="201959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556333-B02D-4558-93DA-3D2FFB626FD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4" cstate="print">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1" y="-1"/>
            <a:ext cx="12192001" cy="4163458"/>
          </a:xfrm>
          <a:prstGeom prst="rect">
            <a:avLst/>
          </a:prstGeom>
        </p:spPr>
      </p:pic>
      <p:sp>
        <p:nvSpPr>
          <p:cNvPr id="12" name="Rectangle 11">
            <a:extLst>
              <a:ext uri="{FF2B5EF4-FFF2-40B4-BE49-F238E27FC236}">
                <a16:creationId xmlns:a16="http://schemas.microsoft.com/office/drawing/2014/main" id="{347DAD28-6036-4A9A-AB46-0E6EAD031DBA}"/>
              </a:ext>
            </a:extLst>
          </p:cNvPr>
          <p:cNvSpPr/>
          <p:nvPr userDrawn="1"/>
        </p:nvSpPr>
        <p:spPr>
          <a:xfrm>
            <a:off x="-20" y="-2"/>
            <a:ext cx="12192020"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8AF7B60D-5B89-454D-BB9A-6C8F962E888C}"/>
              </a:ext>
            </a:extLst>
          </p:cNvPr>
          <p:cNvSpPr/>
          <p:nvPr userDrawn="1"/>
        </p:nvSpPr>
        <p:spPr>
          <a:xfrm>
            <a:off x="4379053" y="6369886"/>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01CA88C-BF73-476A-946C-A3DD4C67CACD}"/>
              </a:ext>
            </a:extLst>
          </p:cNvPr>
          <p:cNvSpPr/>
          <p:nvPr userDrawn="1"/>
        </p:nvSpPr>
        <p:spPr>
          <a:xfrm>
            <a:off x="5003316" y="6121895"/>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sp>
        <p:nvSpPr>
          <p:cNvPr id="26" name="Title 5">
            <a:extLst>
              <a:ext uri="{FF2B5EF4-FFF2-40B4-BE49-F238E27FC236}">
                <a16:creationId xmlns:a16="http://schemas.microsoft.com/office/drawing/2014/main" id="{AE16FF31-B0FE-407F-BCCC-180781403FCD}"/>
              </a:ext>
            </a:extLst>
          </p:cNvPr>
          <p:cNvSpPr>
            <a:spLocks noGrp="1"/>
          </p:cNvSpPr>
          <p:nvPr>
            <p:ph type="title" hasCustomPrompt="1"/>
          </p:nvPr>
        </p:nvSpPr>
        <p:spPr>
          <a:xfrm>
            <a:off x="5571392" y="3543182"/>
            <a:ext cx="6524729" cy="935097"/>
          </a:xfrm>
        </p:spPr>
        <p:txBody>
          <a:bodyPr/>
          <a:lstStyle>
            <a:lvl1pPr>
              <a:defRPr sz="7200"/>
            </a:lvl1pPr>
          </a:lstStyle>
          <a:p>
            <a:r>
              <a:rPr lang="en-US"/>
              <a:t>Presentation Title</a:t>
            </a:r>
          </a:p>
        </p:txBody>
      </p:sp>
      <p:sp>
        <p:nvSpPr>
          <p:cNvPr id="17" name="TextBox 16">
            <a:extLst>
              <a:ext uri="{FF2B5EF4-FFF2-40B4-BE49-F238E27FC236}">
                <a16:creationId xmlns:a16="http://schemas.microsoft.com/office/drawing/2014/main" id="{DCE5C732-6158-4D9B-ADA2-ABE68CF3861A}"/>
              </a:ext>
            </a:extLst>
          </p:cNvPr>
          <p:cNvSpPr txBox="1"/>
          <p:nvPr userDrawn="1"/>
        </p:nvSpPr>
        <p:spPr>
          <a:xfrm>
            <a:off x="836627" y="6064043"/>
            <a:ext cx="3036400" cy="523220"/>
          </a:xfrm>
          <a:prstGeom prst="rect">
            <a:avLst/>
          </a:prstGeom>
          <a:noFill/>
        </p:spPr>
        <p:txBody>
          <a:bodyPr wrap="square" rtlCol="0">
            <a:spAutoFit/>
          </a:bodyPr>
          <a:lstStyle/>
          <a:p>
            <a:r>
              <a:rPr lang="en-US" sz="2800" b="1">
                <a:latin typeface="Arial Narrow" panose="020B0606020202030204" pitchFamily="34" charset="0"/>
              </a:rPr>
              <a:t>FULL POWER</a:t>
            </a:r>
          </a:p>
        </p:txBody>
      </p:sp>
      <p:pic>
        <p:nvPicPr>
          <p:cNvPr id="18" name="Picture 17" descr="A picture containing object&#10;&#10;Description automatically generated">
            <a:extLst>
              <a:ext uri="{FF2B5EF4-FFF2-40B4-BE49-F238E27FC236}">
                <a16:creationId xmlns:a16="http://schemas.microsoft.com/office/drawing/2014/main" id="{CBA92C8C-3AC1-489F-92AA-C011132B399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9148"/>
          <a:stretch/>
        </p:blipFill>
        <p:spPr>
          <a:xfrm>
            <a:off x="235739" y="6026090"/>
            <a:ext cx="659395" cy="629126"/>
          </a:xfrm>
          <a:prstGeom prst="rect">
            <a:avLst/>
          </a:prstGeom>
        </p:spPr>
      </p:pic>
    </p:spTree>
    <p:extLst>
      <p:ext uri="{BB962C8B-B14F-4D97-AF65-F5344CB8AC3E}">
        <p14:creationId xmlns:p14="http://schemas.microsoft.com/office/powerpoint/2010/main" val="85380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92" t="1857" r="6648" b="5983"/>
          <a:stretch/>
        </p:blipFill>
        <p:spPr>
          <a:xfrm>
            <a:off x="-160406" y="0"/>
            <a:ext cx="12352406" cy="6858000"/>
          </a:xfrm>
          <a:prstGeom prst="rect">
            <a:avLst/>
          </a:prstGeom>
        </p:spPr>
      </p:pic>
      <p:sp>
        <p:nvSpPr>
          <p:cNvPr id="10" name="Rectangle 9">
            <a:extLst>
              <a:ext uri="{FF2B5EF4-FFF2-40B4-BE49-F238E27FC236}">
                <a16:creationId xmlns:a16="http://schemas.microsoft.com/office/drawing/2014/main" id="{7522E5CF-7A3A-4B87-B1F3-855B91642B23}"/>
              </a:ext>
            </a:extLst>
          </p:cNvPr>
          <p:cNvSpPr/>
          <p:nvPr/>
        </p:nvSpPr>
        <p:spPr>
          <a:xfrm>
            <a:off x="-160405" y="0"/>
            <a:ext cx="12352405"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07BA50-FEA6-4495-885B-E5EAC8C155CC}"/>
              </a:ext>
            </a:extLst>
          </p:cNvPr>
          <p:cNvPicPr>
            <a:picLocks noChangeAspect="1"/>
          </p:cNvPicPr>
          <p:nvPr userDrawn="1"/>
        </p:nvPicPr>
        <p:blipFill rotWithShape="1">
          <a:blip r:embed="rId4" cstate="print">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60407" y="0"/>
            <a:ext cx="12352407" cy="4163462"/>
          </a:xfrm>
          <a:prstGeom prst="rect">
            <a:avLst/>
          </a:prstGeom>
        </p:spPr>
      </p:pic>
      <p:sp>
        <p:nvSpPr>
          <p:cNvPr id="3" name="Title 2">
            <a:extLst>
              <a:ext uri="{FF2B5EF4-FFF2-40B4-BE49-F238E27FC236}">
                <a16:creationId xmlns:a16="http://schemas.microsoft.com/office/drawing/2014/main" id="{F35E5D7F-E2AC-4BE3-A863-FE6AC6DDD653}"/>
              </a:ext>
            </a:extLst>
          </p:cNvPr>
          <p:cNvSpPr>
            <a:spLocks noGrp="1"/>
          </p:cNvSpPr>
          <p:nvPr>
            <p:ph type="title" hasCustomPrompt="1"/>
          </p:nvPr>
        </p:nvSpPr>
        <p:spPr>
          <a:xfrm>
            <a:off x="3610747" y="4149969"/>
            <a:ext cx="8345514" cy="914706"/>
          </a:xfrm>
        </p:spPr>
        <p:txBody>
          <a:bodyPr/>
          <a:lstStyle>
            <a:lvl1pPr algn="r">
              <a:defRPr sz="7200"/>
            </a:lvl1pPr>
          </a:lstStyle>
          <a:p>
            <a:r>
              <a:rPr lang="en-US"/>
              <a:t>Transition Slide</a:t>
            </a:r>
          </a:p>
        </p:txBody>
      </p:sp>
      <p:sp>
        <p:nvSpPr>
          <p:cNvPr id="25" name="Rectangle 24">
            <a:extLst>
              <a:ext uri="{FF2B5EF4-FFF2-40B4-BE49-F238E27FC236}">
                <a16:creationId xmlns:a16="http://schemas.microsoft.com/office/drawing/2014/main" id="{3473327B-14AC-4416-8A62-8A8220CEA041}"/>
              </a:ext>
            </a:extLst>
          </p:cNvPr>
          <p:cNvSpPr/>
          <p:nvPr userDrawn="1"/>
        </p:nvSpPr>
        <p:spPr>
          <a:xfrm>
            <a:off x="8113438" y="6390115"/>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D3924D8-C4C6-4B09-9D17-B889ACFB35D9}"/>
              </a:ext>
            </a:extLst>
          </p:cNvPr>
          <p:cNvSpPr/>
          <p:nvPr userDrawn="1"/>
        </p:nvSpPr>
        <p:spPr>
          <a:xfrm>
            <a:off x="9360694" y="6142124"/>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spTree>
    <p:extLst>
      <p:ext uri="{BB962C8B-B14F-4D97-AF65-F5344CB8AC3E}">
        <p14:creationId xmlns:p14="http://schemas.microsoft.com/office/powerpoint/2010/main" val="11676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1192" t="1857" r="6648" b="5983"/>
          <a:stretch/>
        </p:blipFill>
        <p:spPr>
          <a:xfrm>
            <a:off x="-160406" y="0"/>
            <a:ext cx="12352406" cy="6858000"/>
          </a:xfrm>
          <a:prstGeom prst="rect">
            <a:avLst/>
          </a:prstGeom>
        </p:spPr>
      </p:pic>
      <p:sp>
        <p:nvSpPr>
          <p:cNvPr id="10" name="Rectangle 9">
            <a:extLst>
              <a:ext uri="{FF2B5EF4-FFF2-40B4-BE49-F238E27FC236}">
                <a16:creationId xmlns:a16="http://schemas.microsoft.com/office/drawing/2014/main" id="{7522E5CF-7A3A-4B87-B1F3-855B91642B23}"/>
              </a:ext>
            </a:extLst>
          </p:cNvPr>
          <p:cNvSpPr/>
          <p:nvPr/>
        </p:nvSpPr>
        <p:spPr>
          <a:xfrm>
            <a:off x="-160416" y="32455"/>
            <a:ext cx="12352407"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a:extLst>
              <a:ext uri="{FF2B5EF4-FFF2-40B4-BE49-F238E27FC236}">
                <a16:creationId xmlns:a16="http://schemas.microsoft.com/office/drawing/2014/main" id="{2AABA143-9C3D-4DBB-83F5-257600ACA933}"/>
              </a:ext>
            </a:extLst>
          </p:cNvPr>
          <p:cNvSpPr>
            <a:spLocks noGrp="1"/>
          </p:cNvSpPr>
          <p:nvPr>
            <p:ph type="title" hasCustomPrompt="1"/>
          </p:nvPr>
        </p:nvSpPr>
        <p:spPr>
          <a:xfrm>
            <a:off x="3610747" y="4149969"/>
            <a:ext cx="8345514" cy="914706"/>
          </a:xfrm>
        </p:spPr>
        <p:txBody>
          <a:bodyPr/>
          <a:lstStyle>
            <a:lvl1pPr algn="r">
              <a:defRPr sz="7200"/>
            </a:lvl1pPr>
          </a:lstStyle>
          <a:p>
            <a:r>
              <a:rPr lang="en-US"/>
              <a:t>Transition Slide</a:t>
            </a:r>
          </a:p>
        </p:txBody>
      </p:sp>
      <p:sp>
        <p:nvSpPr>
          <p:cNvPr id="17" name="Rectangle 16">
            <a:extLst>
              <a:ext uri="{FF2B5EF4-FFF2-40B4-BE49-F238E27FC236}">
                <a16:creationId xmlns:a16="http://schemas.microsoft.com/office/drawing/2014/main" id="{25C51321-951B-475D-8C85-BB0FF0D05B53}"/>
              </a:ext>
            </a:extLst>
          </p:cNvPr>
          <p:cNvSpPr/>
          <p:nvPr userDrawn="1"/>
        </p:nvSpPr>
        <p:spPr>
          <a:xfrm>
            <a:off x="8113438" y="6390115"/>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53ED960-F911-49F2-A068-11E3E31DA0A5}"/>
              </a:ext>
            </a:extLst>
          </p:cNvPr>
          <p:cNvSpPr/>
          <p:nvPr userDrawn="1"/>
        </p:nvSpPr>
        <p:spPr>
          <a:xfrm>
            <a:off x="9360694" y="6142124"/>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pic>
        <p:nvPicPr>
          <p:cNvPr id="19" name="Picture 18">
            <a:extLst>
              <a:ext uri="{FF2B5EF4-FFF2-40B4-BE49-F238E27FC236}">
                <a16:creationId xmlns:a16="http://schemas.microsoft.com/office/drawing/2014/main" id="{9D731E85-1959-4073-A277-FCF19918713B}"/>
              </a:ext>
            </a:extLst>
          </p:cNvPr>
          <p:cNvPicPr>
            <a:picLocks noChangeAspect="1"/>
          </p:cNvPicPr>
          <p:nvPr userDrawn="1"/>
        </p:nvPicPr>
        <p:blipFill rotWithShape="1">
          <a:blip r:embed="rId5" cstate="print">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60407" y="0"/>
            <a:ext cx="12352407" cy="4163462"/>
          </a:xfrm>
          <a:prstGeom prst="rect">
            <a:avLst/>
          </a:prstGeom>
        </p:spPr>
      </p:pic>
    </p:spTree>
    <p:extLst>
      <p:ext uri="{BB962C8B-B14F-4D97-AF65-F5344CB8AC3E}">
        <p14:creationId xmlns:p14="http://schemas.microsoft.com/office/powerpoint/2010/main" val="335016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4" y="0"/>
            <a:ext cx="13325643" cy="7495674"/>
          </a:xfrm>
          <a:prstGeom prst="rect">
            <a:avLst/>
          </a:prstGeom>
        </p:spPr>
      </p:pic>
      <p:sp>
        <p:nvSpPr>
          <p:cNvPr id="19" name="Rectangle 18">
            <a:extLst>
              <a:ext uri="{FF2B5EF4-FFF2-40B4-BE49-F238E27FC236}">
                <a16:creationId xmlns:a16="http://schemas.microsoft.com/office/drawing/2014/main" id="{6A2796D7-C3A3-4F4E-B6F1-7823E37D8536}"/>
              </a:ext>
            </a:extLst>
          </p:cNvPr>
          <p:cNvSpPr/>
          <p:nvPr userDrawn="1"/>
        </p:nvSpPr>
        <p:spPr>
          <a:xfrm>
            <a:off x="-255524" y="-1"/>
            <a:ext cx="13500963" cy="7495674"/>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0EBA2A8-EDCB-4992-80B6-E323732090B9}"/>
              </a:ext>
            </a:extLst>
          </p:cNvPr>
          <p:cNvPicPr>
            <a:picLocks noChangeAspect="1"/>
          </p:cNvPicPr>
          <p:nvPr userDrawn="1"/>
        </p:nvPicPr>
        <p:blipFill rotWithShape="1">
          <a:blip r:embed="rId4" cstate="print">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255526" y="-1"/>
            <a:ext cx="13500965" cy="4550591"/>
          </a:xfrm>
          <a:prstGeom prst="rect">
            <a:avLst/>
          </a:prstGeom>
        </p:spPr>
      </p:pic>
      <p:sp>
        <p:nvSpPr>
          <p:cNvPr id="29" name="Title 2">
            <a:extLst>
              <a:ext uri="{FF2B5EF4-FFF2-40B4-BE49-F238E27FC236}">
                <a16:creationId xmlns:a16="http://schemas.microsoft.com/office/drawing/2014/main" id="{7087A284-0767-4C5E-AD93-DCA470200861}"/>
              </a:ext>
            </a:extLst>
          </p:cNvPr>
          <p:cNvSpPr>
            <a:spLocks noGrp="1"/>
          </p:cNvSpPr>
          <p:nvPr>
            <p:ph type="title" hasCustomPrompt="1"/>
          </p:nvPr>
        </p:nvSpPr>
        <p:spPr>
          <a:xfrm>
            <a:off x="4738903" y="4776101"/>
            <a:ext cx="8345514" cy="914706"/>
          </a:xfrm>
        </p:spPr>
        <p:txBody>
          <a:bodyPr/>
          <a:lstStyle>
            <a:lvl1pPr algn="r">
              <a:defRPr sz="7200"/>
            </a:lvl1pPr>
          </a:lstStyle>
          <a:p>
            <a:r>
              <a:rPr lang="en-US"/>
              <a:t>Transition Slide</a:t>
            </a:r>
          </a:p>
        </p:txBody>
      </p:sp>
      <p:sp>
        <p:nvSpPr>
          <p:cNvPr id="30" name="Rectangle 29">
            <a:extLst>
              <a:ext uri="{FF2B5EF4-FFF2-40B4-BE49-F238E27FC236}">
                <a16:creationId xmlns:a16="http://schemas.microsoft.com/office/drawing/2014/main" id="{5FDF88FE-4CCF-44F6-8FFD-17ACD51FEA8F}"/>
              </a:ext>
            </a:extLst>
          </p:cNvPr>
          <p:cNvSpPr/>
          <p:nvPr userDrawn="1"/>
        </p:nvSpPr>
        <p:spPr>
          <a:xfrm>
            <a:off x="9241594" y="7016247"/>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BC8431FC-11AB-4AB9-A873-9D34DB8D9942}"/>
              </a:ext>
            </a:extLst>
          </p:cNvPr>
          <p:cNvSpPr/>
          <p:nvPr userDrawn="1"/>
        </p:nvSpPr>
        <p:spPr>
          <a:xfrm>
            <a:off x="10488850" y="6768256"/>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spTree>
    <p:extLst>
      <p:ext uri="{BB962C8B-B14F-4D97-AF65-F5344CB8AC3E}">
        <p14:creationId xmlns:p14="http://schemas.microsoft.com/office/powerpoint/2010/main" val="372327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EE8C-6CDD-4617-BA34-1466DF73E938}"/>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D5BE7475-5B63-4259-B8DC-835F0A7D7BB4}"/>
              </a:ext>
            </a:extLst>
          </p:cNvPr>
          <p:cNvSpPr>
            <a:spLocks noGrp="1"/>
          </p:cNvSpPr>
          <p:nvPr>
            <p:ph idx="1" hasCustomPrompt="1"/>
          </p:nvPr>
        </p:nvSpPr>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0436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0204" y="0"/>
            <a:ext cx="13325643" cy="7495674"/>
          </a:xfrm>
          <a:prstGeom prst="rect">
            <a:avLst/>
          </a:prstGeom>
        </p:spPr>
      </p:pic>
      <p:sp>
        <p:nvSpPr>
          <p:cNvPr id="16" name="Rectangle 15">
            <a:extLst>
              <a:ext uri="{FF2B5EF4-FFF2-40B4-BE49-F238E27FC236}">
                <a16:creationId xmlns:a16="http://schemas.microsoft.com/office/drawing/2014/main" id="{F3954F77-28BC-4585-826E-B36DEBB025D9}"/>
              </a:ext>
            </a:extLst>
          </p:cNvPr>
          <p:cNvSpPr/>
          <p:nvPr userDrawn="1"/>
        </p:nvSpPr>
        <p:spPr>
          <a:xfrm>
            <a:off x="-255522" y="0"/>
            <a:ext cx="13500961" cy="7495673"/>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308DBC6-79D6-4FB3-B93E-421DD6297654}"/>
              </a:ext>
            </a:extLst>
          </p:cNvPr>
          <p:cNvPicPr>
            <a:picLocks noChangeAspect="1"/>
          </p:cNvPicPr>
          <p:nvPr userDrawn="1"/>
        </p:nvPicPr>
        <p:blipFill rotWithShape="1">
          <a:blip r:embed="rId5" cstate="print">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255525" y="-1"/>
            <a:ext cx="13500964" cy="4550591"/>
          </a:xfrm>
          <a:prstGeom prst="rect">
            <a:avLst/>
          </a:prstGeom>
        </p:spPr>
      </p:pic>
      <p:sp>
        <p:nvSpPr>
          <p:cNvPr id="23" name="Title 2">
            <a:extLst>
              <a:ext uri="{FF2B5EF4-FFF2-40B4-BE49-F238E27FC236}">
                <a16:creationId xmlns:a16="http://schemas.microsoft.com/office/drawing/2014/main" id="{D3553F80-BC53-4A7C-BBCD-D57E8DF975DD}"/>
              </a:ext>
            </a:extLst>
          </p:cNvPr>
          <p:cNvSpPr>
            <a:spLocks noGrp="1"/>
          </p:cNvSpPr>
          <p:nvPr>
            <p:ph type="title" hasCustomPrompt="1"/>
          </p:nvPr>
        </p:nvSpPr>
        <p:spPr>
          <a:xfrm>
            <a:off x="4738903" y="4776101"/>
            <a:ext cx="8345514" cy="914706"/>
          </a:xfrm>
        </p:spPr>
        <p:txBody>
          <a:bodyPr/>
          <a:lstStyle>
            <a:lvl1pPr algn="r">
              <a:defRPr sz="7200"/>
            </a:lvl1pPr>
          </a:lstStyle>
          <a:p>
            <a:r>
              <a:rPr lang="en-US"/>
              <a:t>Transition Slide</a:t>
            </a:r>
          </a:p>
        </p:txBody>
      </p:sp>
      <p:sp>
        <p:nvSpPr>
          <p:cNvPr id="24" name="Rectangle 23">
            <a:extLst>
              <a:ext uri="{FF2B5EF4-FFF2-40B4-BE49-F238E27FC236}">
                <a16:creationId xmlns:a16="http://schemas.microsoft.com/office/drawing/2014/main" id="{5732893A-832A-4DB0-9A92-A057D0E3B916}"/>
              </a:ext>
            </a:extLst>
          </p:cNvPr>
          <p:cNvSpPr/>
          <p:nvPr userDrawn="1"/>
        </p:nvSpPr>
        <p:spPr>
          <a:xfrm>
            <a:off x="9241594" y="7016247"/>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C57C9F0-C76E-4635-9CE2-4EFF14DAB1DD}"/>
              </a:ext>
            </a:extLst>
          </p:cNvPr>
          <p:cNvSpPr/>
          <p:nvPr userDrawn="1"/>
        </p:nvSpPr>
        <p:spPr>
          <a:xfrm>
            <a:off x="10488850" y="6768256"/>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spTree>
    <p:extLst>
      <p:ext uri="{BB962C8B-B14F-4D97-AF65-F5344CB8AC3E}">
        <p14:creationId xmlns:p14="http://schemas.microsoft.com/office/powerpoint/2010/main" val="301767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Font typeface="Arial Narrow" panose="020B0606020202030204" pitchFamily="34" charset="0"/>
              <a:buChar char="−"/>
              <a:defRPr/>
            </a:lvl2pPr>
            <a:lvl3pPr marL="1143000" indent="-228600">
              <a:buFont typeface="Wingdings" panose="05000000000000000000" pitchFamily="2" charset="2"/>
              <a:buChar char="§"/>
              <a:defRPr/>
            </a:lvl3pPr>
            <a:lvl4pPr marL="1600200" indent="-228600">
              <a:buFont typeface="Arial Narrow" panose="020B0606020202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148733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Font typeface="Arial Narrow" panose="020B0606020202030204" pitchFamily="34" charset="0"/>
              <a:buChar char="−"/>
              <a:defRPr/>
            </a:lvl2pPr>
            <a:lvl3pPr marL="1143000" indent="-228600">
              <a:buFont typeface="Wingdings" panose="05000000000000000000" pitchFamily="2" charset="2"/>
              <a:buChar char="§"/>
              <a:defRPr/>
            </a:lvl3pPr>
            <a:lvl4pPr marL="1600200" indent="-228600">
              <a:buFont typeface="Arial Narrow" panose="020B0606020202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
        <p:nvSpPr>
          <p:cNvPr id="8" name="Text Placeholder 7"/>
          <p:cNvSpPr>
            <a:spLocks noGrp="1"/>
          </p:cNvSpPr>
          <p:nvPr>
            <p:ph type="body" sz="quarter" idx="13"/>
          </p:nvPr>
        </p:nvSpPr>
        <p:spPr>
          <a:xfrm>
            <a:off x="609600" y="1027395"/>
            <a:ext cx="10972800" cy="278572"/>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564936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30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191958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
        <p:nvSpPr>
          <p:cNvPr id="7" name="Text Placeholder 7"/>
          <p:cNvSpPr>
            <a:spLocks noGrp="1"/>
          </p:cNvSpPr>
          <p:nvPr>
            <p:ph type="body" sz="quarter" idx="13"/>
          </p:nvPr>
        </p:nvSpPr>
        <p:spPr>
          <a:xfrm>
            <a:off x="609600" y="1027395"/>
            <a:ext cx="10972800" cy="278572"/>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688595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22EB42-328D-EE41-84FE-AEABB938382B}"/>
              </a:ext>
            </a:extLst>
          </p:cNvPr>
          <p:cNvGrpSpPr/>
          <p:nvPr userDrawn="1"/>
        </p:nvGrpSpPr>
        <p:grpSpPr>
          <a:xfrm>
            <a:off x="1521840" y="1077212"/>
            <a:ext cx="9144000" cy="4437821"/>
            <a:chOff x="1521840" y="794529"/>
            <a:chExt cx="9144000" cy="4437821"/>
          </a:xfrm>
        </p:grpSpPr>
        <p:pic>
          <p:nvPicPr>
            <p:cNvPr id="4" name="Picture 3">
              <a:extLst>
                <a:ext uri="{FF2B5EF4-FFF2-40B4-BE49-F238E27FC236}">
                  <a16:creationId xmlns:a16="http://schemas.microsoft.com/office/drawing/2014/main" id="{C4109F76-577F-D742-95D1-581D6F2647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6476" y="794529"/>
              <a:ext cx="3754729" cy="4083878"/>
            </a:xfrm>
            <a:prstGeom prst="rect">
              <a:avLst/>
            </a:prstGeom>
          </p:spPr>
        </p:pic>
        <p:sp>
          <p:nvSpPr>
            <p:cNvPr id="5" name="TextBox 4">
              <a:extLst>
                <a:ext uri="{FF2B5EF4-FFF2-40B4-BE49-F238E27FC236}">
                  <a16:creationId xmlns:a16="http://schemas.microsoft.com/office/drawing/2014/main" id="{94BCF073-0116-FD47-A078-5AF9AF29BA96}"/>
                </a:ext>
              </a:extLst>
            </p:cNvPr>
            <p:cNvSpPr txBox="1"/>
            <p:nvPr/>
          </p:nvSpPr>
          <p:spPr>
            <a:xfrm>
              <a:off x="1521840" y="4524464"/>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a:latin typeface="Arial Narrow" panose="020B0606020202030204" pitchFamily="34" charset="0"/>
                </a:rPr>
                <a:t>QUESTIONS?</a:t>
              </a:r>
            </a:p>
          </p:txBody>
        </p:sp>
      </p:grpSp>
    </p:spTree>
    <p:extLst>
      <p:ext uri="{BB962C8B-B14F-4D97-AF65-F5344CB8AC3E}">
        <p14:creationId xmlns:p14="http://schemas.microsoft.com/office/powerpoint/2010/main" val="1372238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4067"/>
            <a:ext cx="10972800" cy="831851"/>
          </a:xfrm>
        </p:spPr>
        <p:txBody>
          <a:bodyPr/>
          <a:lstStyle/>
          <a:p>
            <a:r>
              <a:rPr lang="en-US"/>
              <a:t>Click To Edit Master Title Style</a:t>
            </a:r>
          </a:p>
        </p:txBody>
      </p:sp>
      <p:sp>
        <p:nvSpPr>
          <p:cNvPr id="3" name="Content Placeholder 2"/>
          <p:cNvSpPr>
            <a:spLocks noGrp="1"/>
          </p:cNvSpPr>
          <p:nvPr>
            <p:ph idx="1"/>
          </p:nvPr>
        </p:nvSpPr>
        <p:spPr>
          <a:xfrm>
            <a:off x="609600" y="1293285"/>
            <a:ext cx="10972800" cy="471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621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5F4A-8257-4624-A318-A71F19DFBB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19BEB-FB1E-4970-ADA9-FF999D533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87C35D-84FA-462A-A378-648664A943FB}"/>
              </a:ext>
            </a:extLst>
          </p:cNvPr>
          <p:cNvSpPr>
            <a:spLocks noGrp="1"/>
          </p:cNvSpPr>
          <p:nvPr>
            <p:ph type="dt" sz="half" idx="10"/>
          </p:nvPr>
        </p:nvSpPr>
        <p:spPr/>
        <p:txBody>
          <a:bodyPr/>
          <a:lstStyle/>
          <a:p>
            <a:fld id="{32BB57E6-D6C4-4F45-A165-DDBB0015B10C}" type="datetimeFigureOut">
              <a:rPr lang="en-US" smtClean="0"/>
              <a:t>4/10/2024</a:t>
            </a:fld>
            <a:endParaRPr lang="en-US"/>
          </a:p>
        </p:txBody>
      </p:sp>
      <p:sp>
        <p:nvSpPr>
          <p:cNvPr id="5" name="Footer Placeholder 4">
            <a:extLst>
              <a:ext uri="{FF2B5EF4-FFF2-40B4-BE49-F238E27FC236}">
                <a16:creationId xmlns:a16="http://schemas.microsoft.com/office/drawing/2014/main" id="{9C112A47-6F04-4C00-B429-3C1FDC506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E6C3B-6DE3-437C-8D71-CDDA39795DDF}"/>
              </a:ext>
            </a:extLst>
          </p:cNvPr>
          <p:cNvSpPr>
            <a:spLocks noGrp="1"/>
          </p:cNvSpPr>
          <p:nvPr>
            <p:ph type="sldNum" sz="quarter" idx="12"/>
          </p:nvPr>
        </p:nvSpPr>
        <p:spPr/>
        <p:txBody>
          <a:bodyPr/>
          <a:lstStyle/>
          <a:p>
            <a:fld id="{CB5379FA-6126-4DA8-99D0-23F04E349AE9}" type="slidenum">
              <a:rPr lang="en-US" smtClean="0"/>
              <a:t>‹#›</a:t>
            </a:fld>
            <a:endParaRPr lang="en-US"/>
          </a:p>
        </p:txBody>
      </p:sp>
    </p:spTree>
    <p:extLst>
      <p:ext uri="{BB962C8B-B14F-4D97-AF65-F5344CB8AC3E}">
        <p14:creationId xmlns:p14="http://schemas.microsoft.com/office/powerpoint/2010/main" val="2314433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1" y="329490"/>
            <a:ext cx="10972801" cy="368657"/>
          </a:xfrm>
        </p:spPr>
        <p:txBody>
          <a:bodyPr/>
          <a:lstStyle>
            <a:lvl1pPr algn="l">
              <a:defRPr sz="2399">
                <a:latin typeface="Arial Black"/>
                <a:cs typeface="Arial Black"/>
              </a:defRPr>
            </a:lvl1pPr>
          </a:lstStyle>
          <a:p>
            <a:r>
              <a:rPr lang="en-US"/>
              <a:t>Click to edit Master title style</a:t>
            </a:r>
          </a:p>
        </p:txBody>
      </p:sp>
      <p:sp>
        <p:nvSpPr>
          <p:cNvPr id="3" name="Content Placeholder 2"/>
          <p:cNvSpPr>
            <a:spLocks noGrp="1"/>
          </p:cNvSpPr>
          <p:nvPr>
            <p:ph idx="1"/>
          </p:nvPr>
        </p:nvSpPr>
        <p:spPr/>
        <p:txBody>
          <a:bodyPr/>
          <a:lstStyle>
            <a:lvl1pPr>
              <a:defRPr sz="1799"/>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0B01CF0-FC4E-BD40-9B29-2D59B3667612}" type="slidenum">
              <a:rPr lang="en-US" smtClean="0"/>
              <a:pPr>
                <a:defRPr/>
              </a:pPr>
              <a:t>‹#›</a:t>
            </a:fld>
            <a:endParaRPr lang="en-US"/>
          </a:p>
        </p:txBody>
      </p:sp>
      <p:sp>
        <p:nvSpPr>
          <p:cNvPr id="9" name="Content Placeholder 8"/>
          <p:cNvSpPr>
            <a:spLocks noGrp="1"/>
          </p:cNvSpPr>
          <p:nvPr>
            <p:ph sz="quarter" idx="11"/>
          </p:nvPr>
        </p:nvSpPr>
        <p:spPr>
          <a:xfrm>
            <a:off x="508000" y="685800"/>
            <a:ext cx="8839200" cy="381000"/>
          </a:xfrm>
        </p:spPr>
        <p:txBody>
          <a:bodyPr/>
          <a:lstStyle>
            <a:lvl1pPr marL="0" indent="0">
              <a:buNone/>
              <a:defRPr sz="1799">
                <a:latin typeface="Arial"/>
                <a:cs typeface="Arial"/>
              </a:defRPr>
            </a:lvl1pPr>
            <a:lvl2pPr marL="457063" indent="0">
              <a:buNone/>
              <a:defRPr sz="1600">
                <a:latin typeface="Arial"/>
                <a:cs typeface="Arial"/>
              </a:defRPr>
            </a:lvl2pPr>
            <a:lvl3pPr marL="914126" indent="0">
              <a:buNone/>
              <a:defRPr sz="1400">
                <a:latin typeface="Arial"/>
                <a:cs typeface="Arial"/>
              </a:defRPr>
            </a:lvl3pPr>
            <a:lvl4pPr marL="1371189" indent="0">
              <a:buNone/>
              <a:defRPr sz="1200">
                <a:latin typeface="Arial"/>
                <a:cs typeface="Arial"/>
              </a:defRPr>
            </a:lvl4pPr>
            <a:lvl5pPr marL="1828251" indent="0">
              <a:buNone/>
              <a:defRPr sz="12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53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E71BB8-4799-468A-BB66-2347BCFF9C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1269"/>
          <a:stretch/>
        </p:blipFill>
        <p:spPr>
          <a:xfrm>
            <a:off x="0" y="1"/>
            <a:ext cx="12192000" cy="5844988"/>
          </a:xfrm>
          <a:prstGeom prst="rect">
            <a:avLst/>
          </a:prstGeom>
        </p:spPr>
      </p:pic>
      <p:grpSp>
        <p:nvGrpSpPr>
          <p:cNvPr id="46" name="Group 45">
            <a:extLst>
              <a:ext uri="{FF2B5EF4-FFF2-40B4-BE49-F238E27FC236}">
                <a16:creationId xmlns:a16="http://schemas.microsoft.com/office/drawing/2014/main" id="{A28FA0D6-7173-42A5-8BCC-9FF89F97FD3D}"/>
              </a:ext>
            </a:extLst>
          </p:cNvPr>
          <p:cNvGrpSpPr/>
          <p:nvPr userDrawn="1"/>
        </p:nvGrpSpPr>
        <p:grpSpPr>
          <a:xfrm>
            <a:off x="1" y="1085961"/>
            <a:ext cx="6095367" cy="2468345"/>
            <a:chOff x="1" y="400161"/>
            <a:chExt cx="6095367" cy="2468345"/>
          </a:xfrm>
        </p:grpSpPr>
        <p:sp>
          <p:nvSpPr>
            <p:cNvPr id="42" name="Rectangle 41">
              <a:extLst>
                <a:ext uri="{FF2B5EF4-FFF2-40B4-BE49-F238E27FC236}">
                  <a16:creationId xmlns:a16="http://schemas.microsoft.com/office/drawing/2014/main" id="{AEA5BA80-39B0-490C-BBAF-DC7D80785182}"/>
                </a:ext>
              </a:extLst>
            </p:cNvPr>
            <p:cNvSpPr/>
            <p:nvPr userDrawn="1"/>
          </p:nvSpPr>
          <p:spPr>
            <a:xfrm rot="5400000">
              <a:off x="-1042828" y="1442990"/>
              <a:ext cx="2468345" cy="382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290A41BF-1951-4212-A5E7-5BEF20CFC8FF}"/>
                </a:ext>
              </a:extLst>
            </p:cNvPr>
            <p:cNvSpPr/>
            <p:nvPr userDrawn="1"/>
          </p:nvSpPr>
          <p:spPr>
            <a:xfrm rot="5400000">
              <a:off x="-277484" y="1442990"/>
              <a:ext cx="2468345" cy="382687"/>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9FDA3F3B-AC49-486C-B348-11B4CF2FDFBC}"/>
                </a:ext>
              </a:extLst>
            </p:cNvPr>
            <p:cNvSpPr/>
            <p:nvPr userDrawn="1"/>
          </p:nvSpPr>
          <p:spPr>
            <a:xfrm rot="5400000">
              <a:off x="-660158" y="1442990"/>
              <a:ext cx="2468345" cy="382687"/>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AB4236AF-615C-445A-AAF5-444D27E63503}"/>
                </a:ext>
              </a:extLst>
            </p:cNvPr>
            <p:cNvSpPr/>
            <p:nvPr userDrawn="1"/>
          </p:nvSpPr>
          <p:spPr>
            <a:xfrm rot="5400000">
              <a:off x="2387511" y="-839350"/>
              <a:ext cx="2468345" cy="4947368"/>
            </a:xfrm>
            <a:prstGeom prst="rect">
              <a:avLst/>
            </a:prstGeom>
            <a:gradFill flip="none" rotWithShape="1">
              <a:gsLst>
                <a:gs pos="0">
                  <a:schemeClr val="accent4">
                    <a:lumMod val="0"/>
                    <a:lumOff val="100000"/>
                    <a:alpha val="0"/>
                  </a:schemeClr>
                </a:gs>
                <a:gs pos="60000">
                  <a:schemeClr val="tx1">
                    <a:alpha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2">
            <a:extLst>
              <a:ext uri="{FF2B5EF4-FFF2-40B4-BE49-F238E27FC236}">
                <a16:creationId xmlns:a16="http://schemas.microsoft.com/office/drawing/2014/main" id="{5056398D-B144-475B-9C4B-5985B13E7542}"/>
              </a:ext>
            </a:extLst>
          </p:cNvPr>
          <p:cNvSpPr>
            <a:spLocks noGrp="1"/>
          </p:cNvSpPr>
          <p:nvPr userDrawn="1">
            <p:ph type="title" hasCustomPrompt="1"/>
          </p:nvPr>
        </p:nvSpPr>
        <p:spPr>
          <a:xfrm>
            <a:off x="1147998" y="1085960"/>
            <a:ext cx="5268369" cy="2468345"/>
          </a:xfrm>
          <a:noFill/>
        </p:spPr>
        <p:txBody>
          <a:bodyPr anchor="ctr" anchorCtr="0">
            <a:normAutofit/>
          </a:bodyPr>
          <a:lstStyle>
            <a:lvl1pPr>
              <a:defRPr sz="4000" cap="all" baseline="0">
                <a:solidFill>
                  <a:schemeClr val="bg1"/>
                </a:solidFill>
              </a:defRPr>
            </a:lvl1pPr>
          </a:lstStyle>
          <a:p>
            <a:r>
              <a:rPr lang="en-US" dirty="0"/>
              <a:t>Double tap/Click to add title</a:t>
            </a:r>
            <a:endParaRPr lang="en-GB" dirty="0"/>
          </a:p>
        </p:txBody>
      </p:sp>
      <p:sp>
        <p:nvSpPr>
          <p:cNvPr id="13" name="Picture Placeholder 10">
            <a:extLst>
              <a:ext uri="{FF2B5EF4-FFF2-40B4-BE49-F238E27FC236}">
                <a16:creationId xmlns:a16="http://schemas.microsoft.com/office/drawing/2014/main" id="{8A940594-910F-47C5-9BB2-BF24433C440F}"/>
              </a:ext>
            </a:extLst>
          </p:cNvPr>
          <p:cNvSpPr>
            <a:spLocks noGrp="1"/>
          </p:cNvSpPr>
          <p:nvPr userDrawn="1">
            <p:ph type="pic" sz="quarter" idx="12" hasCustomPrompt="1"/>
          </p:nvPr>
        </p:nvSpPr>
        <p:spPr>
          <a:xfrm>
            <a:off x="6591432" y="451759"/>
            <a:ext cx="5425503" cy="5051496"/>
          </a:xfrm>
        </p:spPr>
        <p:txBody>
          <a:bodyPr/>
          <a:lstStyle>
            <a:lvl1pPr marL="0" indent="0">
              <a:buNone/>
              <a:defRPr>
                <a:solidFill>
                  <a:schemeClr val="bg1"/>
                </a:solidFill>
              </a:defRPr>
            </a:lvl1pPr>
          </a:lstStyle>
          <a:p>
            <a:r>
              <a:rPr lang="en-GB" dirty="0"/>
              <a:t>Double tap/click icon to add picture</a:t>
            </a:r>
          </a:p>
        </p:txBody>
      </p:sp>
      <p:sp>
        <p:nvSpPr>
          <p:cNvPr id="47" name="Subtitle 2">
            <a:extLst>
              <a:ext uri="{FF2B5EF4-FFF2-40B4-BE49-F238E27FC236}">
                <a16:creationId xmlns:a16="http://schemas.microsoft.com/office/drawing/2014/main" id="{828F4E37-7842-49D1-AFB0-874F7B5F52EB}"/>
              </a:ext>
            </a:extLst>
          </p:cNvPr>
          <p:cNvSpPr>
            <a:spLocks noGrp="1"/>
          </p:cNvSpPr>
          <p:nvPr>
            <p:ph type="subTitle" idx="1" hasCustomPrompt="1"/>
          </p:nvPr>
        </p:nvSpPr>
        <p:spPr>
          <a:xfrm>
            <a:off x="1265964" y="4070651"/>
            <a:ext cx="3395683" cy="1160461"/>
          </a:xfrm>
          <a:noFill/>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tap/click to add sub title</a:t>
            </a:r>
            <a:endParaRPr lang="en-GB" dirty="0"/>
          </a:p>
        </p:txBody>
      </p:sp>
    </p:spTree>
    <p:extLst>
      <p:ext uri="{BB962C8B-B14F-4D97-AF65-F5344CB8AC3E}">
        <p14:creationId xmlns:p14="http://schemas.microsoft.com/office/powerpoint/2010/main" val="1886377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16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2207-37B7-49FA-8F71-D98FBB5E787B}"/>
              </a:ext>
            </a:extLst>
          </p:cNvPr>
          <p:cNvSpPr>
            <a:spLocks noGrp="1"/>
          </p:cNvSpPr>
          <p:nvPr>
            <p:ph type="title" hasCustomPrompt="1"/>
          </p:nvPr>
        </p:nvSpPr>
        <p:spPr/>
        <p:txBody>
          <a:bodyPr/>
          <a:lstStyle>
            <a:lvl1pPr>
              <a:defRPr/>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B30AA3DC-40D5-48DA-8186-23BCA85D7A59}"/>
              </a:ext>
            </a:extLst>
          </p:cNvPr>
          <p:cNvSpPr>
            <a:spLocks noGrp="1"/>
          </p:cNvSpPr>
          <p:nvPr>
            <p:ph sz="half" idx="1" hasCustomPrompt="1"/>
          </p:nvPr>
        </p:nvSpPr>
        <p:spPr>
          <a:xfrm>
            <a:off x="283029" y="900000"/>
            <a:ext cx="5677972"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908B977-1577-4E10-9A65-0F53255011CC}"/>
              </a:ext>
            </a:extLst>
          </p:cNvPr>
          <p:cNvSpPr>
            <a:spLocks noGrp="1"/>
          </p:cNvSpPr>
          <p:nvPr>
            <p:ph sz="half" idx="2" hasCustomPrompt="1"/>
          </p:nvPr>
        </p:nvSpPr>
        <p:spPr>
          <a:xfrm>
            <a:off x="6231000" y="900000"/>
            <a:ext cx="5690419" cy="492317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606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0C065-DF47-428E-83D6-1807641E926D}"/>
              </a:ext>
            </a:extLst>
          </p:cNvPr>
          <p:cNvSpPr>
            <a:spLocks noGrp="1"/>
          </p:cNvSpPr>
          <p:nvPr>
            <p:ph type="body" idx="1" hasCustomPrompt="1"/>
          </p:nvPr>
        </p:nvSpPr>
        <p:spPr>
          <a:xfrm>
            <a:off x="272143" y="900000"/>
            <a:ext cx="5688857"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4" name="Content Placeholder 3">
            <a:extLst>
              <a:ext uri="{FF2B5EF4-FFF2-40B4-BE49-F238E27FC236}">
                <a16:creationId xmlns:a16="http://schemas.microsoft.com/office/drawing/2014/main" id="{603DFDD1-2A5D-4C3F-A094-1EE0A2637FFA}"/>
              </a:ext>
            </a:extLst>
          </p:cNvPr>
          <p:cNvSpPr>
            <a:spLocks noGrp="1"/>
          </p:cNvSpPr>
          <p:nvPr>
            <p:ph sz="half" idx="2" hasCustomPrompt="1"/>
          </p:nvPr>
        </p:nvSpPr>
        <p:spPr>
          <a:xfrm>
            <a:off x="272143" y="1696030"/>
            <a:ext cx="5694783" cy="4105708"/>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A0B1BBA-5485-4310-8E97-A182D24F2897}"/>
              </a:ext>
            </a:extLst>
          </p:cNvPr>
          <p:cNvSpPr>
            <a:spLocks noGrp="1"/>
          </p:cNvSpPr>
          <p:nvPr>
            <p:ph type="body" sz="quarter" idx="3" hasCustomPrompt="1"/>
          </p:nvPr>
        </p:nvSpPr>
        <p:spPr>
          <a:xfrm>
            <a:off x="6231001" y="900000"/>
            <a:ext cx="5683852" cy="52603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Double tap/click to add title</a:t>
            </a:r>
          </a:p>
        </p:txBody>
      </p:sp>
      <p:sp>
        <p:nvSpPr>
          <p:cNvPr id="6" name="Content Placeholder 5">
            <a:extLst>
              <a:ext uri="{FF2B5EF4-FFF2-40B4-BE49-F238E27FC236}">
                <a16:creationId xmlns:a16="http://schemas.microsoft.com/office/drawing/2014/main" id="{1984A6F4-806C-4203-8EB0-1D2AED48398D}"/>
              </a:ext>
            </a:extLst>
          </p:cNvPr>
          <p:cNvSpPr>
            <a:spLocks noGrp="1"/>
          </p:cNvSpPr>
          <p:nvPr>
            <p:ph sz="quarter" idx="4" hasCustomPrompt="1"/>
          </p:nvPr>
        </p:nvSpPr>
        <p:spPr>
          <a:xfrm>
            <a:off x="6231001" y="1696029"/>
            <a:ext cx="5683852" cy="4110803"/>
          </a:xfrm>
        </p:spPr>
        <p:txBody>
          <a:bodyPr/>
          <a:lstStyle>
            <a:lvl1pPr>
              <a:defRPr/>
            </a:lvl1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a:extLst>
              <a:ext uri="{FF2B5EF4-FFF2-40B4-BE49-F238E27FC236}">
                <a16:creationId xmlns:a16="http://schemas.microsoft.com/office/drawing/2014/main" id="{F2BDBCB8-5FCB-47D4-859E-2C42C3F4F016}"/>
              </a:ext>
            </a:extLst>
          </p:cNvPr>
          <p:cNvSpPr>
            <a:spLocks noGrp="1"/>
          </p:cNvSpPr>
          <p:nvPr>
            <p:ph type="title" hasCustomPrompt="1"/>
          </p:nvPr>
        </p:nvSpPr>
        <p:spPr/>
        <p:txBody>
          <a:bodyPr/>
          <a:lstStyle>
            <a:lvl1pPr>
              <a:defRPr/>
            </a:lvl1pPr>
          </a:lstStyle>
          <a:p>
            <a:pPr lvl="0"/>
            <a:r>
              <a:rPr lang="en-US" dirty="0"/>
              <a:t>Double tap/click to add title</a:t>
            </a:r>
          </a:p>
        </p:txBody>
      </p:sp>
    </p:spTree>
    <p:extLst>
      <p:ext uri="{BB962C8B-B14F-4D97-AF65-F5344CB8AC3E}">
        <p14:creationId xmlns:p14="http://schemas.microsoft.com/office/powerpoint/2010/main" val="285319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36A7-58AD-4615-9B73-B1B34FD98D3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135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27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5C65-3008-4769-8B5A-F9CDC9104F05}"/>
              </a:ext>
            </a:extLst>
          </p:cNvPr>
          <p:cNvSpPr>
            <a:spLocks noGrp="1"/>
          </p:cNvSpPr>
          <p:nvPr>
            <p:ph type="title" hasCustomPrompt="1"/>
          </p:nvPr>
        </p:nvSpPr>
        <p:spPr>
          <a:xfrm>
            <a:off x="268287" y="270000"/>
            <a:ext cx="4652055" cy="1080000"/>
          </a:xfrm>
        </p:spPr>
        <p:txBody>
          <a:bodyPr anchor="ctr"/>
          <a:lstStyle>
            <a:lvl1pPr>
              <a:defRPr sz="3200"/>
            </a:lvl1pPr>
          </a:lstStyle>
          <a:p>
            <a:r>
              <a:rPr lang="en-US" dirty="0"/>
              <a:t>Double tap/click to add title</a:t>
            </a:r>
            <a:endParaRPr lang="en-GB" dirty="0"/>
          </a:p>
        </p:txBody>
      </p:sp>
      <p:sp>
        <p:nvSpPr>
          <p:cNvPr id="3" name="Content Placeholder 2">
            <a:extLst>
              <a:ext uri="{FF2B5EF4-FFF2-40B4-BE49-F238E27FC236}">
                <a16:creationId xmlns:a16="http://schemas.microsoft.com/office/drawing/2014/main" id="{8B7A5F7D-E1DC-43C7-A9D8-877F83C8AC47}"/>
              </a:ext>
            </a:extLst>
          </p:cNvPr>
          <p:cNvSpPr>
            <a:spLocks noGrp="1"/>
          </p:cNvSpPr>
          <p:nvPr>
            <p:ph idx="1" hasCustomPrompt="1"/>
          </p:nvPr>
        </p:nvSpPr>
        <p:spPr>
          <a:xfrm>
            <a:off x="5190343" y="270000"/>
            <a:ext cx="6731102" cy="55484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3C0FB532-4C41-4C52-8037-35AD9E551E58}"/>
              </a:ext>
            </a:extLst>
          </p:cNvPr>
          <p:cNvSpPr>
            <a:spLocks noGrp="1"/>
          </p:cNvSpPr>
          <p:nvPr>
            <p:ph type="body" sz="half" idx="2" hasCustomPrompt="1"/>
          </p:nvPr>
        </p:nvSpPr>
        <p:spPr>
          <a:xfrm>
            <a:off x="268288" y="1625085"/>
            <a:ext cx="4652056" cy="41933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Tree>
    <p:extLst>
      <p:ext uri="{BB962C8B-B14F-4D97-AF65-F5344CB8AC3E}">
        <p14:creationId xmlns:p14="http://schemas.microsoft.com/office/powerpoint/2010/main" val="81952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B36411-5253-4313-B367-55E9BF8006AF}"/>
              </a:ext>
            </a:extLst>
          </p:cNvPr>
          <p:cNvSpPr>
            <a:spLocks noGrp="1"/>
          </p:cNvSpPr>
          <p:nvPr>
            <p:ph type="pic" idx="1" hasCustomPrompt="1"/>
          </p:nvPr>
        </p:nvSpPr>
        <p:spPr>
          <a:xfrm>
            <a:off x="5190343" y="265894"/>
            <a:ext cx="6729514" cy="55416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Double tap/click to add picture</a:t>
            </a:r>
          </a:p>
        </p:txBody>
      </p:sp>
      <p:sp>
        <p:nvSpPr>
          <p:cNvPr id="4" name="Text Placeholder 3">
            <a:extLst>
              <a:ext uri="{FF2B5EF4-FFF2-40B4-BE49-F238E27FC236}">
                <a16:creationId xmlns:a16="http://schemas.microsoft.com/office/drawing/2014/main" id="{798020FF-3EE4-42E8-B698-A3A31BCA901C}"/>
              </a:ext>
            </a:extLst>
          </p:cNvPr>
          <p:cNvSpPr>
            <a:spLocks noGrp="1"/>
          </p:cNvSpPr>
          <p:nvPr>
            <p:ph type="body" sz="half" idx="2" hasCustomPrompt="1"/>
          </p:nvPr>
        </p:nvSpPr>
        <p:spPr>
          <a:xfrm>
            <a:off x="272143" y="1597026"/>
            <a:ext cx="4648200" cy="42105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Double tap/click to add text</a:t>
            </a:r>
          </a:p>
        </p:txBody>
      </p:sp>
      <p:sp>
        <p:nvSpPr>
          <p:cNvPr id="9" name="Title 8">
            <a:extLst>
              <a:ext uri="{FF2B5EF4-FFF2-40B4-BE49-F238E27FC236}">
                <a16:creationId xmlns:a16="http://schemas.microsoft.com/office/drawing/2014/main" id="{93FB16F6-8822-4511-A27C-1EBBF7942A30}"/>
              </a:ext>
            </a:extLst>
          </p:cNvPr>
          <p:cNvSpPr>
            <a:spLocks noGrp="1"/>
          </p:cNvSpPr>
          <p:nvPr>
            <p:ph type="title" hasCustomPrompt="1"/>
          </p:nvPr>
        </p:nvSpPr>
        <p:spPr>
          <a:xfrm>
            <a:off x="272142" y="265894"/>
            <a:ext cx="4648200" cy="1080000"/>
          </a:xfrm>
        </p:spPr>
        <p:txBody>
          <a:bodyPr/>
          <a:lstStyle>
            <a:lvl1pPr>
              <a:defRPr/>
            </a:lvl1pPr>
          </a:lstStyle>
          <a:p>
            <a:r>
              <a:rPr lang="en-US" dirty="0"/>
              <a:t>Double tap/click to add title</a:t>
            </a:r>
            <a:endParaRPr lang="en-GB" dirty="0"/>
          </a:p>
        </p:txBody>
      </p:sp>
    </p:spTree>
    <p:extLst>
      <p:ext uri="{BB962C8B-B14F-4D97-AF65-F5344CB8AC3E}">
        <p14:creationId xmlns:p14="http://schemas.microsoft.com/office/powerpoint/2010/main" val="319936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6.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E76AC-9813-4FFE-A72C-1894B010A58E}"/>
              </a:ext>
            </a:extLst>
          </p:cNvPr>
          <p:cNvSpPr>
            <a:spLocks noGrp="1"/>
          </p:cNvSpPr>
          <p:nvPr>
            <p:ph type="title"/>
          </p:nvPr>
        </p:nvSpPr>
        <p:spPr>
          <a:xfrm>
            <a:off x="0" y="0"/>
            <a:ext cx="12192000" cy="630000"/>
          </a:xfrm>
          <a:prstGeom prst="rect">
            <a:avLst/>
          </a:prstGeom>
          <a:solidFill>
            <a:schemeClr val="tx1"/>
          </a:solidFill>
        </p:spPr>
        <p:txBody>
          <a:bodyPr vert="horz" lIns="288000" tIns="45720" rIns="91440" bIns="45720" rtlCol="0" anchor="ctr">
            <a:normAutofit/>
          </a:bodyPr>
          <a:lstStyle/>
          <a:p>
            <a:r>
              <a:rPr lang="en-US" dirty="0"/>
              <a:t>Double tap/click to add title</a:t>
            </a:r>
            <a:endParaRPr lang="en-GB" dirty="0"/>
          </a:p>
        </p:txBody>
      </p:sp>
      <p:sp>
        <p:nvSpPr>
          <p:cNvPr id="3" name="Text Placeholder 2">
            <a:extLst>
              <a:ext uri="{FF2B5EF4-FFF2-40B4-BE49-F238E27FC236}">
                <a16:creationId xmlns:a16="http://schemas.microsoft.com/office/drawing/2014/main" id="{0030F6D5-B56E-4CE2-84B1-801B28505016}"/>
              </a:ext>
            </a:extLst>
          </p:cNvPr>
          <p:cNvSpPr>
            <a:spLocks noGrp="1"/>
          </p:cNvSpPr>
          <p:nvPr>
            <p:ph type="body" idx="1"/>
          </p:nvPr>
        </p:nvSpPr>
        <p:spPr>
          <a:xfrm>
            <a:off x="270000" y="900000"/>
            <a:ext cx="11657515" cy="4814392"/>
          </a:xfrm>
          <a:prstGeom prst="rect">
            <a:avLst/>
          </a:prstGeom>
        </p:spPr>
        <p:txBody>
          <a:bodyPr vert="horz" lIns="91440" tIns="45720" rIns="91440" bIns="45720" rtlCol="0">
            <a:normAutofit/>
          </a:bodyPr>
          <a:lstStyle/>
          <a:p>
            <a:pPr lvl="0"/>
            <a:r>
              <a:rPr lang="en-US" dirty="0"/>
              <a:t>Double tap/click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6" name="Group 25">
            <a:extLst>
              <a:ext uri="{FF2B5EF4-FFF2-40B4-BE49-F238E27FC236}">
                <a16:creationId xmlns:a16="http://schemas.microsoft.com/office/drawing/2014/main" id="{73C85E62-2E14-4CA6-9461-E933C1AC1FBF}"/>
              </a:ext>
            </a:extLst>
          </p:cNvPr>
          <p:cNvGrpSpPr/>
          <p:nvPr userDrawn="1"/>
        </p:nvGrpSpPr>
        <p:grpSpPr>
          <a:xfrm>
            <a:off x="-1" y="5813810"/>
            <a:ext cx="12199659" cy="72000"/>
            <a:chOff x="-1" y="6083732"/>
            <a:chExt cx="12199659" cy="72000"/>
          </a:xfrm>
        </p:grpSpPr>
        <p:sp>
          <p:nvSpPr>
            <p:cNvPr id="20" name="Rectangle 19">
              <a:extLst>
                <a:ext uri="{FF2B5EF4-FFF2-40B4-BE49-F238E27FC236}">
                  <a16:creationId xmlns:a16="http://schemas.microsoft.com/office/drawing/2014/main" id="{DFBDF45A-D254-4992-ACE3-426973E8408E}"/>
                </a:ext>
              </a:extLst>
            </p:cNvPr>
            <p:cNvSpPr/>
            <p:nvPr userDrawn="1"/>
          </p:nvSpPr>
          <p:spPr>
            <a:xfrm>
              <a:off x="11542578" y="6083732"/>
              <a:ext cx="657080" cy="7025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22AF7F-8BCE-44DD-BE41-C109A3DAD6C4}"/>
                </a:ext>
              </a:extLst>
            </p:cNvPr>
            <p:cNvSpPr/>
            <p:nvPr userDrawn="1"/>
          </p:nvSpPr>
          <p:spPr>
            <a:xfrm>
              <a:off x="10724671" y="6083732"/>
              <a:ext cx="831691" cy="702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626D972-DB01-4BB5-ABD6-D06ED630BCDD}"/>
                </a:ext>
              </a:extLst>
            </p:cNvPr>
            <p:cNvSpPr/>
            <p:nvPr userDrawn="1"/>
          </p:nvSpPr>
          <p:spPr>
            <a:xfrm>
              <a:off x="-1" y="6083732"/>
              <a:ext cx="10871711" cy="72000"/>
            </a:xfrm>
            <a:prstGeom prst="rect">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9D74F24A-DA25-4C10-AA38-220B1D2438B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41999" y="6406799"/>
            <a:ext cx="1667435" cy="257526"/>
          </a:xfrm>
          <a:prstGeom prst="rect">
            <a:avLst/>
          </a:prstGeom>
        </p:spPr>
      </p:pic>
      <p:sp>
        <p:nvSpPr>
          <p:cNvPr id="16" name="Date Placeholder 3">
            <a:extLst>
              <a:ext uri="{FF2B5EF4-FFF2-40B4-BE49-F238E27FC236}">
                <a16:creationId xmlns:a16="http://schemas.microsoft.com/office/drawing/2014/main" id="{DE172B89-23DC-42F2-9453-F0869D2C9175}"/>
              </a:ext>
            </a:extLst>
          </p:cNvPr>
          <p:cNvSpPr txBox="1">
            <a:spLocks noGrp="1"/>
          </p:cNvSpPr>
          <p:nvPr userDrawn="1"/>
        </p:nvSpPr>
        <p:spPr bwMode="auto">
          <a:xfrm>
            <a:off x="0" y="6174185"/>
            <a:ext cx="12199659" cy="232614"/>
          </a:xfrm>
          <a:prstGeom prst="rect">
            <a:avLst/>
          </a:prstGeom>
          <a:noFill/>
          <a:ln>
            <a:miter lim="800000"/>
            <a:headEnd/>
            <a:tailEnd/>
          </a:ln>
        </p:spPr>
        <p:txBody>
          <a:bodyPr/>
          <a:lstStyle/>
          <a:p>
            <a:pPr algn="ctr">
              <a:defRPr/>
            </a:pPr>
            <a:fld id="{7E1A506D-7525-4645-B5EA-B496D04FDEEB}" type="slidenum">
              <a:rPr lang="en-GB" sz="900" b="0" smtClean="0">
                <a:solidFill>
                  <a:schemeClr val="tx1"/>
                </a:solidFill>
                <a:latin typeface="Arial Narrow" panose="020B0606020202030204" pitchFamily="34" charset="0"/>
                <a:cs typeface="Arial" pitchFamily="34" charset="0"/>
              </a:rPr>
              <a:pPr algn="ctr">
                <a:defRPr/>
              </a:pPr>
              <a:t>‹#›</a:t>
            </a:fld>
            <a:endParaRPr lang="en-GB" sz="1050" b="0" dirty="0">
              <a:solidFill>
                <a:schemeClr val="tx1"/>
              </a:solidFill>
              <a:latin typeface="Arial Narrow" panose="020B0606020202030204" pitchFamily="34" charset="0"/>
              <a:cs typeface="Arial" pitchFamily="34" charset="0"/>
            </a:endParaRPr>
          </a:p>
        </p:txBody>
      </p:sp>
      <p:sp>
        <p:nvSpPr>
          <p:cNvPr id="17" name="Rectangle 6">
            <a:extLst>
              <a:ext uri="{FF2B5EF4-FFF2-40B4-BE49-F238E27FC236}">
                <a16:creationId xmlns:a16="http://schemas.microsoft.com/office/drawing/2014/main" id="{3D14C856-DA64-4EF2-8F41-F2E26E2378C2}"/>
              </a:ext>
            </a:extLst>
          </p:cNvPr>
          <p:cNvSpPr>
            <a:spLocks noChangeArrowheads="1"/>
          </p:cNvSpPr>
          <p:nvPr userDrawn="1"/>
        </p:nvSpPr>
        <p:spPr bwMode="auto">
          <a:xfrm>
            <a:off x="0" y="6440530"/>
            <a:ext cx="12199658" cy="247751"/>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30000" dirty="0">
                <a:solidFill>
                  <a:schemeClr val="tx1"/>
                </a:solidFill>
                <a:latin typeface="Arial Narrow" panose="020B0606020202030204" pitchFamily="34" charset="0"/>
                <a:ea typeface="+mn-ea"/>
                <a:cs typeface="+mn-cs"/>
              </a:rPr>
              <a:t>© 2024 Caterpillar All Rights Reserved</a:t>
            </a:r>
            <a:endParaRPr lang="en-GB" sz="700" b="0" dirty="0">
              <a:solidFill>
                <a:schemeClr val="tx1"/>
              </a:solidFill>
              <a:latin typeface="Arial Narrow" pitchFamily="34" charset="0"/>
            </a:endParaRPr>
          </a:p>
        </p:txBody>
      </p:sp>
      <p:sp>
        <p:nvSpPr>
          <p:cNvPr id="12" name="TextBox 11">
            <a:extLst>
              <a:ext uri="{FF2B5EF4-FFF2-40B4-BE49-F238E27FC236}">
                <a16:creationId xmlns:a16="http://schemas.microsoft.com/office/drawing/2014/main" id="{F3EB0DBC-A3D1-4D51-A8D1-C5BF1AD6EABB}"/>
              </a:ext>
            </a:extLst>
          </p:cNvPr>
          <p:cNvSpPr txBox="1"/>
          <p:nvPr userDrawn="1"/>
        </p:nvSpPr>
        <p:spPr>
          <a:xfrm>
            <a:off x="83687" y="5915426"/>
            <a:ext cx="3254829" cy="307777"/>
          </a:xfrm>
          <a:prstGeom prst="rect">
            <a:avLst/>
          </a:prstGeom>
          <a:noFill/>
        </p:spPr>
        <p:txBody>
          <a:bodyPr wrap="square" rtlCol="0">
            <a:spAutoFit/>
          </a:bodyPr>
          <a:lstStyle/>
          <a:p>
            <a:r>
              <a:rPr lang="en-GB" sz="1400" dirty="0">
                <a:solidFill>
                  <a:schemeClr val="tx1"/>
                </a:solidFill>
              </a:rPr>
              <a:t>Industrial Power Systems Division</a:t>
            </a:r>
          </a:p>
        </p:txBody>
      </p:sp>
      <p:sp>
        <p:nvSpPr>
          <p:cNvPr id="13" name="TextBox 4">
            <a:extLst>
              <a:ext uri="{FF2B5EF4-FFF2-40B4-BE49-F238E27FC236}">
                <a16:creationId xmlns:a16="http://schemas.microsoft.com/office/drawing/2014/main" id="{2991272A-7FE5-4E23-A757-9DB9E9C43AFE}"/>
              </a:ext>
            </a:extLst>
          </p:cNvPr>
          <p:cNvSpPr txBox="1"/>
          <p:nvPr userDrawn="1"/>
        </p:nvSpPr>
        <p:spPr>
          <a:xfrm>
            <a:off x="83687" y="6162055"/>
            <a:ext cx="29957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kern="1200" dirty="0">
                <a:solidFill>
                  <a:schemeClr val="tx1"/>
                </a:solidFill>
                <a:effectLst/>
                <a:latin typeface="+mn-lt"/>
                <a:ea typeface="+mn-ea"/>
                <a:cs typeface="+mn-cs"/>
              </a:rPr>
              <a:t>© 2024 Caterpillar. All Rights Reserved. CAT, CATERPILLAR, LET’S DO THE WORK, their respective logos, "Caterpillar Yellow", the "Power Edge" and Cat “Modern Hex” trade dress as well as corporate and product identity used herein, are trademarks of Caterpillar and may not be used without permission.</a:t>
            </a:r>
            <a:endParaRPr lang="en-GB" sz="700" dirty="0">
              <a:latin typeface="+mn-lt"/>
            </a:endParaRPr>
          </a:p>
        </p:txBody>
      </p:sp>
      <p:sp>
        <p:nvSpPr>
          <p:cNvPr id="4"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9C17E204-D15D-4511-A605-C460D448436B}"/>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endParaRPr lang="en-US" sz="1000" dirty="0">
              <a:solidFill>
                <a:srgbClr val="737373"/>
              </a:solidFill>
              <a:latin typeface="Calibri" panose="020F0502020204030204" pitchFamily="34" charset="0"/>
            </a:endParaRPr>
          </a:p>
        </p:txBody>
      </p:sp>
    </p:spTree>
    <p:extLst>
      <p:ext uri="{BB962C8B-B14F-4D97-AF65-F5344CB8AC3E}">
        <p14:creationId xmlns:p14="http://schemas.microsoft.com/office/powerpoint/2010/main" val="374978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3F7F6734-CB77-D14A-ABD0-52D1FE4A000A}"/>
              </a:ext>
            </a:extLst>
          </p:cNvPr>
          <p:cNvSpPr>
            <a:spLocks/>
          </p:cNvSpPr>
          <p:nvPr userDrawn="1"/>
        </p:nvSpPr>
        <p:spPr bwMode="auto">
          <a:xfrm rot="16200000">
            <a:off x="5984785" y="-5984790"/>
            <a:ext cx="222429" cy="12192002"/>
          </a:xfrm>
          <a:custGeom>
            <a:avLst/>
            <a:gdLst>
              <a:gd name="T0" fmla="*/ 0 w 11981"/>
              <a:gd name="T1" fmla="*/ 226 h 226"/>
              <a:gd name="T2" fmla="*/ 0 w 11981"/>
              <a:gd name="T3" fmla="*/ 226 h 226"/>
              <a:gd name="T4" fmla="*/ 11981 w 11981"/>
              <a:gd name="T5" fmla="*/ 226 h 226"/>
              <a:gd name="T6" fmla="*/ 11981 w 11981"/>
              <a:gd name="T7" fmla="*/ 0 h 226"/>
              <a:gd name="T8" fmla="*/ 0 w 11981"/>
              <a:gd name="T9" fmla="*/ 0 h 226"/>
              <a:gd name="T10" fmla="*/ 0 w 11981"/>
              <a:gd name="T11" fmla="*/ 226 h 226"/>
            </a:gdLst>
            <a:ahLst/>
            <a:cxnLst>
              <a:cxn ang="0">
                <a:pos x="T0" y="T1"/>
              </a:cxn>
              <a:cxn ang="0">
                <a:pos x="T2" y="T3"/>
              </a:cxn>
              <a:cxn ang="0">
                <a:pos x="T4" y="T5"/>
              </a:cxn>
              <a:cxn ang="0">
                <a:pos x="T6" y="T7"/>
              </a:cxn>
              <a:cxn ang="0">
                <a:pos x="T8" y="T9"/>
              </a:cxn>
              <a:cxn ang="0">
                <a:pos x="T10" y="T11"/>
              </a:cxn>
            </a:cxnLst>
            <a:rect l="0" t="0" r="r" b="b"/>
            <a:pathLst>
              <a:path w="11981" h="226">
                <a:moveTo>
                  <a:pt x="0" y="226"/>
                </a:moveTo>
                <a:lnTo>
                  <a:pt x="0" y="226"/>
                </a:lnTo>
                <a:lnTo>
                  <a:pt x="11981" y="226"/>
                </a:lnTo>
                <a:lnTo>
                  <a:pt x="11981" y="0"/>
                </a:lnTo>
                <a:lnTo>
                  <a:pt x="0" y="0"/>
                </a:lnTo>
                <a:lnTo>
                  <a:pt x="0" y="226"/>
                </a:lnTo>
                <a:close/>
              </a:path>
            </a:pathLst>
          </a:custGeom>
          <a:gradFill>
            <a:gsLst>
              <a:gs pos="100000">
                <a:schemeClr val="accent2"/>
              </a:gs>
              <a:gs pos="0">
                <a:schemeClr val="accent1"/>
              </a:gs>
            </a:gsLst>
            <a:lin ang="108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21">
            <a:extLst>
              <a:ext uri="{FF2B5EF4-FFF2-40B4-BE49-F238E27FC236}">
                <a16:creationId xmlns:a16="http://schemas.microsoft.com/office/drawing/2014/main" id="{41F38DA4-2CB4-3B4F-BD7C-4AAE1D6CDF2A}"/>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0213253" y="6272376"/>
            <a:ext cx="1418575" cy="224762"/>
          </a:xfrm>
          <a:prstGeom prst="rect">
            <a:avLst/>
          </a:prstGeom>
        </p:spPr>
      </p:pic>
      <p:sp>
        <p:nvSpPr>
          <p:cNvPr id="2" name="Title Placeholder 1"/>
          <p:cNvSpPr>
            <a:spLocks noGrp="1"/>
          </p:cNvSpPr>
          <p:nvPr>
            <p:ph type="title"/>
          </p:nvPr>
        </p:nvSpPr>
        <p:spPr>
          <a:xfrm>
            <a:off x="609600" y="618333"/>
            <a:ext cx="10972799" cy="896030"/>
          </a:xfrm>
          <a:prstGeom prst="rect">
            <a:avLst/>
          </a:prstGeom>
        </p:spPr>
        <p:txBody>
          <a:bodyPr vert="horz" lIns="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09600" y="1600201"/>
            <a:ext cx="10972799" cy="419992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FAF8120E-F0BF-E14D-8B08-BFDF9F391D5B}"/>
              </a:ext>
            </a:extLst>
          </p:cNvPr>
          <p:cNvSpPr txBox="1">
            <a:spLocks/>
          </p:cNvSpPr>
          <p:nvPr userDrawn="1"/>
        </p:nvSpPr>
        <p:spPr>
          <a:xfrm>
            <a:off x="11734800" y="6276672"/>
            <a:ext cx="457198" cy="2183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9C32B75-C9DC-44AF-9338-F96EE99144A7}" type="slidenum">
              <a:rPr lang="en-US" sz="1200" smtClean="0">
                <a:solidFill>
                  <a:srgbClr val="000000"/>
                </a:solidFill>
                <a:latin typeface="Arial Narrow" panose="020B0606020202030204" pitchFamily="34" charset="0"/>
                <a:cs typeface="Arial"/>
              </a:rPr>
              <a:pPr>
                <a:defRPr/>
              </a:pPr>
              <a:t>‹#›</a:t>
            </a:fld>
            <a:endParaRPr lang="en-US" sz="1000">
              <a:solidFill>
                <a:srgbClr val="000000"/>
              </a:solidFill>
              <a:latin typeface="Arial Narrow" panose="020B0606020202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CF49D0D-C979-4430-8497-6FA5F5EE2D17}"/>
              </a:ext>
            </a:extLst>
          </p:cNvPr>
          <p:cNvSpPr txBox="1"/>
          <p:nvPr userDrawn="1"/>
        </p:nvSpPr>
        <p:spPr>
          <a:xfrm>
            <a:off x="653572" y="6190060"/>
            <a:ext cx="1759266" cy="400110"/>
          </a:xfrm>
          <a:prstGeom prst="rect">
            <a:avLst/>
          </a:prstGeom>
          <a:noFill/>
        </p:spPr>
        <p:txBody>
          <a:bodyPr wrap="square" rtlCol="0">
            <a:spAutoFit/>
          </a:bodyPr>
          <a:lstStyle/>
          <a:p>
            <a:r>
              <a:rPr lang="en-US" sz="2000" b="1">
                <a:latin typeface="Arial Narrow" panose="020B0606020202030204" pitchFamily="34" charset="0"/>
              </a:rPr>
              <a:t>FULL POWER</a:t>
            </a:r>
          </a:p>
        </p:txBody>
      </p:sp>
      <p:sp>
        <p:nvSpPr>
          <p:cNvPr id="14" name="Rectangle 13">
            <a:extLst>
              <a:ext uri="{FF2B5EF4-FFF2-40B4-BE49-F238E27FC236}">
                <a16:creationId xmlns:a16="http://schemas.microsoft.com/office/drawing/2014/main" id="{5E64C9F6-E158-4F8A-9CF0-9B96934076A8}"/>
              </a:ext>
            </a:extLst>
          </p:cNvPr>
          <p:cNvSpPr/>
          <p:nvPr userDrawn="1"/>
        </p:nvSpPr>
        <p:spPr>
          <a:xfrm>
            <a:off x="4173946" y="6333769"/>
            <a:ext cx="3844108" cy="253916"/>
          </a:xfrm>
          <a:prstGeom prst="rect">
            <a:avLst/>
          </a:prstGeom>
        </p:spPr>
        <p:txBody>
          <a:bodyPr wrap="square">
            <a:spAutoFit/>
          </a:bodyPr>
          <a:lstStyle/>
          <a:p>
            <a:r>
              <a:rPr lang="en-US" sz="1050" b="1">
                <a:latin typeface="Arial Narrow" panose="020B0606020202030204" pitchFamily="34" charset="0"/>
                <a:cs typeface="Arial" panose="020B0604020202020204" pitchFamily="34" charset="0"/>
              </a:rPr>
              <a:t>© Proprietary Information of Caterpillar Inc. 2020 - All Rights Reserved</a:t>
            </a:r>
            <a:endParaRPr lang="es-US" sz="1050" b="1">
              <a:latin typeface="Arial Narrow" panose="020B0606020202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A86153B-9C3C-4D26-AAA3-756495EF7B8D}"/>
              </a:ext>
            </a:extLst>
          </p:cNvPr>
          <p:cNvPicPr>
            <a:picLocks noChangeAspect="1"/>
          </p:cNvPicPr>
          <p:nvPr userDrawn="1"/>
        </p:nvPicPr>
        <p:blipFill rotWithShape="1">
          <a:blip r:embed="rId21">
            <a:alphaModFix amt="16000"/>
          </a:blip>
          <a:srcRect l="50225" t="9267"/>
          <a:stretch/>
        </p:blipFill>
        <p:spPr>
          <a:xfrm flipH="1">
            <a:off x="7072694" y="1408725"/>
            <a:ext cx="3328487" cy="3733801"/>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39DCE2B2-3D76-4E6E-AAF9-887255EA9CB9}"/>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r="49148"/>
          <a:stretch/>
        </p:blipFill>
        <p:spPr>
          <a:xfrm>
            <a:off x="104427" y="6127482"/>
            <a:ext cx="550539" cy="525266"/>
          </a:xfrm>
          <a:prstGeom prst="rect">
            <a:avLst/>
          </a:prstGeom>
        </p:spPr>
      </p:pic>
      <p:sp>
        <p:nvSpPr>
          <p:cNvPr id="5" name="Rectangle 4">
            <a:extLst>
              <a:ext uri="{FF2B5EF4-FFF2-40B4-BE49-F238E27FC236}">
                <a16:creationId xmlns:a16="http://schemas.microsoft.com/office/drawing/2014/main" id="{67F15634-CD39-4DC3-AE7C-E52FB855CE83}"/>
              </a:ext>
            </a:extLst>
          </p:cNvPr>
          <p:cNvSpPr/>
          <p:nvPr userDrawn="1"/>
        </p:nvSpPr>
        <p:spPr>
          <a:xfrm>
            <a:off x="4798209" y="6085778"/>
            <a:ext cx="2595582" cy="307777"/>
          </a:xfrm>
          <a:prstGeom prst="rect">
            <a:avLst/>
          </a:prstGeom>
        </p:spPr>
        <p:txBody>
          <a:bodyPr wrap="none">
            <a:spAutoFit/>
          </a:bodyPr>
          <a:lstStyle/>
          <a:p>
            <a:r>
              <a:rPr lang="en-US" sz="1400" b="1">
                <a:latin typeface="Arial Narrow" panose="020B0606020202030204" pitchFamily="34" charset="0"/>
              </a:rPr>
              <a:t>Industrial Power Systems Division</a:t>
            </a:r>
            <a:endParaRPr lang="en-US" sz="1400"/>
          </a:p>
        </p:txBody>
      </p:sp>
      <p:sp>
        <p:nvSpPr>
          <p:cNvPr id="7" name="MSIPCMContentMarking" descr="{&quot;HashCode&quot;:1271464189,&quot;Placement&quot;:&quot;Footer&quot;,&quot;Top&quot;:519.343,&quot;Left&quot;:0.0,&quot;SlideWidth&quot;:960,&quot;SlideHeight&quot;:540}">
            <a:extLst>
              <a:ext uri="{FF2B5EF4-FFF2-40B4-BE49-F238E27FC236}">
                <a16:creationId xmlns:a16="http://schemas.microsoft.com/office/drawing/2014/main" id="{D1CB99DB-EAE0-4997-9239-371B2A23C5A7}"/>
              </a:ext>
            </a:extLst>
          </p:cNvPr>
          <p:cNvSpPr txBox="1"/>
          <p:nvPr userDrawn="1"/>
        </p:nvSpPr>
        <p:spPr>
          <a:xfrm>
            <a:off x="0" y="6595656"/>
            <a:ext cx="1906564" cy="262344"/>
          </a:xfrm>
          <a:prstGeom prst="rect">
            <a:avLst/>
          </a:prstGeom>
          <a:noFill/>
        </p:spPr>
        <p:txBody>
          <a:bodyPr vert="horz" wrap="square" lIns="0" tIns="0" rIns="0" bIns="0" rtlCol="0" anchor="ctr" anchorCtr="1">
            <a:spAutoFit/>
          </a:bodyPr>
          <a:lstStyle/>
          <a:p>
            <a:pPr algn="l">
              <a:spcBef>
                <a:spcPts val="0"/>
              </a:spcBef>
              <a:spcAft>
                <a:spcPts val="0"/>
              </a:spcAft>
            </a:pPr>
            <a:r>
              <a:rPr lang="en-SG" sz="1000" b="1">
                <a:solidFill>
                  <a:srgbClr val="737373"/>
                </a:solidFill>
                <a:latin typeface="Calibri" panose="020F0502020204030204" pitchFamily="34" charset="0"/>
              </a:rPr>
              <a:t>Caterpillar: Confidential Yellow</a:t>
            </a:r>
          </a:p>
        </p:txBody>
      </p:sp>
    </p:spTree>
    <p:extLst>
      <p:ext uri="{BB962C8B-B14F-4D97-AF65-F5344CB8AC3E}">
        <p14:creationId xmlns:p14="http://schemas.microsoft.com/office/powerpoint/2010/main" val="19540836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sz="2800" b="1" kern="1200" cap="none" baseline="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7296">
          <p15:clr>
            <a:srgbClr val="F26B43"/>
          </p15:clr>
        </p15:guide>
        <p15:guide id="4" pos="384">
          <p15:clr>
            <a:srgbClr val="F26B43"/>
          </p15:clr>
        </p15:guide>
        <p15:guide id="5" pos="3840">
          <p15:clr>
            <a:srgbClr val="F26B43"/>
          </p15:clr>
        </p15:guide>
        <p15:guide id="7" orient="horz" pos="40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microsoft.com/office/2007/relationships/hdphoto" Target="../media/hdphoto6.wdp"/><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hyperlink" Target="https://pscs.cat.com/pscs-web/home#/programs/L3Byb2dyYW1zLzczNjM2/view"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45BA-1632-4825-8F2B-23777B43C927}"/>
              </a:ext>
            </a:extLst>
          </p:cNvPr>
          <p:cNvSpPr>
            <a:spLocks noGrp="1"/>
          </p:cNvSpPr>
          <p:nvPr>
            <p:ph type="ctrTitle"/>
          </p:nvPr>
        </p:nvSpPr>
        <p:spPr>
          <a:xfrm>
            <a:off x="0" y="801867"/>
            <a:ext cx="6744063" cy="1775292"/>
          </a:xfrm>
        </p:spPr>
        <p:txBody>
          <a:bodyPr>
            <a:noAutofit/>
          </a:bodyPr>
          <a:lstStyle/>
          <a:p>
            <a:r>
              <a:rPr lang="en-GB" sz="6000" dirty="0"/>
              <a:t>ISD Dealer Days</a:t>
            </a:r>
          </a:p>
        </p:txBody>
      </p:sp>
      <p:sp>
        <p:nvSpPr>
          <p:cNvPr id="3" name="Subtitle 2">
            <a:extLst>
              <a:ext uri="{FF2B5EF4-FFF2-40B4-BE49-F238E27FC236}">
                <a16:creationId xmlns:a16="http://schemas.microsoft.com/office/drawing/2014/main" id="{C2DC7B85-7141-4D48-B5A7-E1155064484D}"/>
              </a:ext>
            </a:extLst>
          </p:cNvPr>
          <p:cNvSpPr>
            <a:spLocks noGrp="1"/>
          </p:cNvSpPr>
          <p:nvPr>
            <p:ph type="subTitle" idx="1"/>
          </p:nvPr>
        </p:nvSpPr>
        <p:spPr>
          <a:xfrm>
            <a:off x="279773" y="2678451"/>
            <a:ext cx="10430380" cy="750549"/>
          </a:xfrm>
        </p:spPr>
        <p:txBody>
          <a:bodyPr>
            <a:normAutofit fontScale="85000" lnSpcReduction="20000"/>
          </a:bodyPr>
          <a:lstStyle/>
          <a:p>
            <a:r>
              <a:rPr lang="en-GB" sz="2800" b="1" dirty="0"/>
              <a:t>Presenter Name: MARLON SAIZON</a:t>
            </a:r>
          </a:p>
          <a:p>
            <a:r>
              <a:rPr lang="en-GB" sz="2800" b="1" dirty="0"/>
              <a:t>Topic: MARKETING SUPPORT PROGRAMS; ENGINE KITS &amp; RELATED PARTS TOOL</a:t>
            </a:r>
          </a:p>
        </p:txBody>
      </p:sp>
    </p:spTree>
    <p:extLst>
      <p:ext uri="{BB962C8B-B14F-4D97-AF65-F5344CB8AC3E}">
        <p14:creationId xmlns:p14="http://schemas.microsoft.com/office/powerpoint/2010/main" val="313000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7A1A-DFA9-42CC-A94B-342E0D22E43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07136B9-C1F5-492E-ABA6-7FD80ACC5997}"/>
              </a:ext>
            </a:extLst>
          </p:cNvPr>
          <p:cNvSpPr>
            <a:spLocks noGrp="1"/>
          </p:cNvSpPr>
          <p:nvPr>
            <p:ph idx="1"/>
          </p:nvPr>
        </p:nvSpPr>
        <p:spPr/>
        <p:txBody>
          <a:bodyPr/>
          <a:lstStyle/>
          <a:p>
            <a:r>
              <a:rPr lang="en-US" dirty="0"/>
              <a:t>Market Support Programs</a:t>
            </a:r>
          </a:p>
          <a:p>
            <a:endParaRPr lang="en-US" dirty="0"/>
          </a:p>
        </p:txBody>
      </p:sp>
    </p:spTree>
    <p:extLst>
      <p:ext uri="{BB962C8B-B14F-4D97-AF65-F5344CB8AC3E}">
        <p14:creationId xmlns:p14="http://schemas.microsoft.com/office/powerpoint/2010/main" val="325165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97F0-0265-A593-3676-4EB88FF95A0E}"/>
              </a:ext>
            </a:extLst>
          </p:cNvPr>
          <p:cNvSpPr>
            <a:spLocks noGrp="1"/>
          </p:cNvSpPr>
          <p:nvPr>
            <p:ph type="title"/>
          </p:nvPr>
        </p:nvSpPr>
        <p:spPr/>
        <p:txBody>
          <a:bodyPr/>
          <a:lstStyle/>
          <a:p>
            <a:r>
              <a:rPr lang="en-US" dirty="0"/>
              <a:t>Market support programs</a:t>
            </a:r>
          </a:p>
        </p:txBody>
      </p:sp>
      <p:sp>
        <p:nvSpPr>
          <p:cNvPr id="4" name="Subtitle 3">
            <a:extLst>
              <a:ext uri="{FF2B5EF4-FFF2-40B4-BE49-F238E27FC236}">
                <a16:creationId xmlns:a16="http://schemas.microsoft.com/office/drawing/2014/main" id="{444A724A-435E-74CD-3D23-B9E89E77B1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308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4FE3-8E87-3F9F-D488-A327139F3E10}"/>
              </a:ext>
            </a:extLst>
          </p:cNvPr>
          <p:cNvSpPr>
            <a:spLocks noGrp="1"/>
          </p:cNvSpPr>
          <p:nvPr>
            <p:ph type="title"/>
          </p:nvPr>
        </p:nvSpPr>
        <p:spPr>
          <a:xfrm>
            <a:off x="114823" y="161134"/>
            <a:ext cx="10972800" cy="896030"/>
          </a:xfrm>
        </p:spPr>
        <p:txBody>
          <a:bodyPr/>
          <a:lstStyle/>
          <a:p>
            <a:r>
              <a:rPr lang="en-US" dirty="0"/>
              <a:t>ISD’s/OEM Dealers Support Programs </a:t>
            </a:r>
          </a:p>
        </p:txBody>
      </p:sp>
      <p:graphicFrame>
        <p:nvGraphicFramePr>
          <p:cNvPr id="4" name="Content Placeholder 3">
            <a:extLst>
              <a:ext uri="{FF2B5EF4-FFF2-40B4-BE49-F238E27FC236}">
                <a16:creationId xmlns:a16="http://schemas.microsoft.com/office/drawing/2014/main" id="{02935B0A-42AE-C421-04F6-E76952EF2F8B}"/>
              </a:ext>
            </a:extLst>
          </p:cNvPr>
          <p:cNvGraphicFramePr>
            <a:graphicFrameLocks noGrp="1"/>
          </p:cNvGraphicFramePr>
          <p:nvPr>
            <p:ph idx="1"/>
          </p:nvPr>
        </p:nvGraphicFramePr>
        <p:xfrm>
          <a:off x="247481" y="-1098070"/>
          <a:ext cx="11657013" cy="4559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Group 56">
            <a:extLst>
              <a:ext uri="{FF2B5EF4-FFF2-40B4-BE49-F238E27FC236}">
                <a16:creationId xmlns:a16="http://schemas.microsoft.com/office/drawing/2014/main" id="{890098DF-EB7A-0B5D-3D0A-27E744A8666A}"/>
              </a:ext>
            </a:extLst>
          </p:cNvPr>
          <p:cNvGrpSpPr/>
          <p:nvPr/>
        </p:nvGrpSpPr>
        <p:grpSpPr>
          <a:xfrm>
            <a:off x="9226907" y="1479387"/>
            <a:ext cx="2118782" cy="2122945"/>
            <a:chOff x="8497734" y="3782016"/>
            <a:chExt cx="2118782" cy="2122945"/>
          </a:xfrm>
        </p:grpSpPr>
        <p:sp>
          <p:nvSpPr>
            <p:cNvPr id="49" name="Rectangle 48">
              <a:extLst>
                <a:ext uri="{FF2B5EF4-FFF2-40B4-BE49-F238E27FC236}">
                  <a16:creationId xmlns:a16="http://schemas.microsoft.com/office/drawing/2014/main" id="{8E510D49-6601-1733-8496-9F73E2FE7DB0}"/>
                </a:ext>
              </a:extLst>
            </p:cNvPr>
            <p:cNvSpPr/>
            <p:nvPr/>
          </p:nvSpPr>
          <p:spPr>
            <a:xfrm>
              <a:off x="8523441" y="3782992"/>
              <a:ext cx="1963278" cy="211824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Content Placeholder 3">
              <a:extLst>
                <a:ext uri="{FF2B5EF4-FFF2-40B4-BE49-F238E27FC236}">
                  <a16:creationId xmlns:a16="http://schemas.microsoft.com/office/drawing/2014/main" id="{BD8A0E44-6B3D-DE1E-2D2A-6FE5D470252D}"/>
                </a:ext>
              </a:extLst>
            </p:cNvPr>
            <p:cNvSpPr txBox="1">
              <a:spLocks/>
            </p:cNvSpPr>
            <p:nvPr/>
          </p:nvSpPr>
          <p:spPr>
            <a:xfrm>
              <a:off x="8522572" y="3782016"/>
              <a:ext cx="1963278" cy="369332"/>
            </a:xfrm>
            <a:prstGeom prst="rect">
              <a:avLst/>
            </a:prstGeom>
            <a:noFill/>
          </p:spPr>
          <p:txBody>
            <a:bodyPr vert="horz" wrap="square" lIns="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Connectivity</a:t>
              </a:r>
            </a:p>
          </p:txBody>
        </p:sp>
        <p:cxnSp>
          <p:nvCxnSpPr>
            <p:cNvPr id="51" name="Straight Connector 50">
              <a:extLst>
                <a:ext uri="{FF2B5EF4-FFF2-40B4-BE49-F238E27FC236}">
                  <a16:creationId xmlns:a16="http://schemas.microsoft.com/office/drawing/2014/main" id="{71CFE270-9F34-DD9F-45AD-937FE154B736}"/>
                </a:ext>
              </a:extLst>
            </p:cNvPr>
            <p:cNvCxnSpPr>
              <a:cxnSpLocks/>
            </p:cNvCxnSpPr>
            <p:nvPr/>
          </p:nvCxnSpPr>
          <p:spPr>
            <a:xfrm>
              <a:off x="8543392" y="4133796"/>
              <a:ext cx="1847869" cy="156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2" name="Picture 2">
              <a:extLst>
                <a:ext uri="{FF2B5EF4-FFF2-40B4-BE49-F238E27FC236}">
                  <a16:creationId xmlns:a16="http://schemas.microsoft.com/office/drawing/2014/main" id="{C132A3E6-8392-8878-255F-BC8F489A59C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56" b="96032" l="2691" r="96413">
                          <a14:foregroundMark x1="32287" y1="71429" x2="32287" y2="71429"/>
                          <a14:foregroundMark x1="32287" y1="71429" x2="32287" y2="71429"/>
                          <a14:foregroundMark x1="31390" y1="88889" x2="31390" y2="88889"/>
                          <a14:foregroundMark x1="31390" y1="88889" x2="31390" y2="88889"/>
                          <a14:foregroundMark x1="26457" y1="97619" x2="26457" y2="97619"/>
                          <a14:foregroundMark x1="26457" y1="94444" x2="26457" y2="94444"/>
                          <a14:foregroundMark x1="8969" y1="79365" x2="8520" y2="74603"/>
                          <a14:foregroundMark x1="8072" y1="73810" x2="8072" y2="73810"/>
                          <a14:foregroundMark x1="8520" y1="67460" x2="8520" y2="67460"/>
                          <a14:foregroundMark x1="8520" y1="67460" x2="8520" y2="67460"/>
                          <a14:foregroundMark x1="2691" y1="74603" x2="2691" y2="74603"/>
                          <a14:foregroundMark x1="2691" y1="74603" x2="2691" y2="74603"/>
                          <a14:foregroundMark x1="4036" y1="74603" x2="4036" y2="74603"/>
                          <a14:foregroundMark x1="8969" y1="31746" x2="8969" y2="31746"/>
                          <a14:foregroundMark x1="9865" y1="31746" x2="9865" y2="31746"/>
                          <a14:foregroundMark x1="7175" y1="29365" x2="8969" y2="34127"/>
                          <a14:foregroundMark x1="35426" y1="21429" x2="35426" y2="21429"/>
                          <a14:foregroundMark x1="35426" y1="21429" x2="35426" y2="21429"/>
                          <a14:foregroundMark x1="47085" y1="26984" x2="47085" y2="26984"/>
                          <a14:foregroundMark x1="48430" y1="26984" x2="48430" y2="26984"/>
                          <a14:foregroundMark x1="28251" y1="16667" x2="43946" y2="19841"/>
                          <a14:foregroundMark x1="69058" y1="36508" x2="34978" y2="26984"/>
                          <a14:foregroundMark x1="34978" y1="26984" x2="66368" y2="54762"/>
                          <a14:foregroundMark x1="66368" y1="54762" x2="64126" y2="38095"/>
                          <a14:foregroundMark x1="90135" y1="65079" x2="93274" y2="20635"/>
                          <a14:foregroundMark x1="11211" y1="36508" x2="10314" y2="42063"/>
                          <a14:foregroundMark x1="8520" y1="38095" x2="11211" y2="32540"/>
                          <a14:foregroundMark x1="8072" y1="37302" x2="8072" y2="37302"/>
                          <a14:foregroundMark x1="8072" y1="36508" x2="6726" y2="34127"/>
                          <a14:foregroundMark x1="8072" y1="57937" x2="8072" y2="71429"/>
                          <a14:foregroundMark x1="5830" y1="62698" x2="4933" y2="65079"/>
                          <a14:foregroundMark x1="4933" y1="62698" x2="8072" y2="74603"/>
                          <a14:foregroundMark x1="88789" y1="71429" x2="91480" y2="65079"/>
                          <a14:foregroundMark x1="91928" y1="68254" x2="91480" y2="54762"/>
                          <a14:foregroundMark x1="96413" y1="69048" x2="96413" y2="56349"/>
                          <a14:foregroundMark x1="4933" y1="63492" x2="14798" y2="46825"/>
                          <a14:foregroundMark x1="4036" y1="65079" x2="7175" y2="63492"/>
                          <a14:foregroundMark x1="27354" y1="5556" x2="23318" y2="9524"/>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1441277">
              <a:off x="8703783" y="4440268"/>
              <a:ext cx="1141906" cy="64520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97AE14F7-CE5B-B554-B0CB-CF4ED53F829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backgroundMark x1="19547" y1="7477" x2="48725" y2="1869"/>
                          <a14:backgroundMark x1="48725" y1="1869" x2="83853" y2="12617"/>
                          <a14:backgroundMark x1="83853" y1="12617" x2="83853" y2="12617"/>
                          <a14:backgroundMark x1="9065" y1="78972" x2="15864" y2="13084"/>
                          <a14:backgroundMark x1="79037" y1="13551" x2="90368" y2="58411"/>
                          <a14:backgroundMark x1="39660" y1="88318" x2="76487" y2="85514"/>
                          <a14:backgroundMark x1="76487" y1="85514" x2="60340" y2="83645"/>
                          <a14:backgroundMark x1="91785" y1="70093" x2="56657" y2="81776"/>
                        </a14:backgroundRemoval>
                      </a14:imgEffect>
                    </a14:imgLayer>
                  </a14:imgProps>
                </a:ext>
                <a:ext uri="{28A0092B-C50C-407E-A947-70E740481C1C}">
                  <a14:useLocalDpi xmlns:a14="http://schemas.microsoft.com/office/drawing/2010/main" val="0"/>
                </a:ext>
              </a:extLst>
            </a:blip>
            <a:srcRect/>
            <a:stretch>
              <a:fillRect/>
            </a:stretch>
          </p:blipFill>
          <p:spPr bwMode="auto">
            <a:xfrm rot="430451">
              <a:off x="9501807" y="4762758"/>
              <a:ext cx="1114709" cy="62208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1BE1C91C-E667-9B03-D465-051D53B3F66D}"/>
                </a:ext>
              </a:extLst>
            </p:cNvPr>
            <p:cNvSpPr txBox="1"/>
            <p:nvPr/>
          </p:nvSpPr>
          <p:spPr>
            <a:xfrm>
              <a:off x="8649200" y="4189853"/>
              <a:ext cx="1725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Hardware &amp; Sub Support</a:t>
              </a:r>
            </a:p>
          </p:txBody>
        </p:sp>
        <p:sp>
          <p:nvSpPr>
            <p:cNvPr id="55" name="TextBox 54">
              <a:extLst>
                <a:ext uri="{FF2B5EF4-FFF2-40B4-BE49-F238E27FC236}">
                  <a16:creationId xmlns:a16="http://schemas.microsoft.com/office/drawing/2014/main" id="{1CA71CA1-BC54-0F6A-DD1A-B6C0487941DB}"/>
                </a:ext>
              </a:extLst>
            </p:cNvPr>
            <p:cNvSpPr txBox="1"/>
            <p:nvPr/>
          </p:nvSpPr>
          <p:spPr>
            <a:xfrm>
              <a:off x="8497734" y="5535629"/>
              <a:ext cx="1725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NAT-MLP-5077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NAT-MLP-5078 CAN</a:t>
              </a:r>
            </a:p>
          </p:txBody>
        </p:sp>
      </p:grpSp>
      <p:cxnSp>
        <p:nvCxnSpPr>
          <p:cNvPr id="62" name="Straight Connector 61">
            <a:extLst>
              <a:ext uri="{FF2B5EF4-FFF2-40B4-BE49-F238E27FC236}">
                <a16:creationId xmlns:a16="http://schemas.microsoft.com/office/drawing/2014/main" id="{CB08A39B-67F4-16C6-B72A-ADA700401631}"/>
              </a:ext>
            </a:extLst>
          </p:cNvPr>
          <p:cNvCxnSpPr/>
          <p:nvPr/>
        </p:nvCxnSpPr>
        <p:spPr>
          <a:xfrm>
            <a:off x="8110395" y="1173989"/>
            <a:ext cx="0" cy="48289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49F5EAE-9B79-FA60-5E72-57BF293BD752}"/>
              </a:ext>
            </a:extLst>
          </p:cNvPr>
          <p:cNvSpPr/>
          <p:nvPr/>
        </p:nvSpPr>
        <p:spPr>
          <a:xfrm>
            <a:off x="3189437" y="1500420"/>
            <a:ext cx="1963278" cy="211824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Content Placeholder 3">
            <a:extLst>
              <a:ext uri="{FF2B5EF4-FFF2-40B4-BE49-F238E27FC236}">
                <a16:creationId xmlns:a16="http://schemas.microsoft.com/office/drawing/2014/main" id="{AEC3294D-8915-BEF1-D7E8-944A33720467}"/>
              </a:ext>
            </a:extLst>
          </p:cNvPr>
          <p:cNvSpPr txBox="1">
            <a:spLocks/>
          </p:cNvSpPr>
          <p:nvPr/>
        </p:nvSpPr>
        <p:spPr>
          <a:xfrm>
            <a:off x="3193104" y="1512024"/>
            <a:ext cx="1939512" cy="369332"/>
          </a:xfrm>
          <a:prstGeom prst="rect">
            <a:avLst/>
          </a:prstGeom>
          <a:noFill/>
        </p:spPr>
        <p:txBody>
          <a:bodyPr vert="horz" wrap="square" lIns="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ISD</a:t>
            </a:r>
          </a:p>
        </p:txBody>
      </p:sp>
      <p:sp>
        <p:nvSpPr>
          <p:cNvPr id="58" name="TextBox 57">
            <a:extLst>
              <a:ext uri="{FF2B5EF4-FFF2-40B4-BE49-F238E27FC236}">
                <a16:creationId xmlns:a16="http://schemas.microsoft.com/office/drawing/2014/main" id="{5FE29E38-D1E9-A01B-5E46-29FE2ED1C807}"/>
              </a:ext>
            </a:extLst>
          </p:cNvPr>
          <p:cNvSpPr txBox="1"/>
          <p:nvPr/>
        </p:nvSpPr>
        <p:spPr>
          <a:xfrm>
            <a:off x="3231570" y="1954377"/>
            <a:ext cx="18907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Additional 14.5% off maintenance parts</a:t>
            </a:r>
          </a:p>
        </p:txBody>
      </p:sp>
      <p:cxnSp>
        <p:nvCxnSpPr>
          <p:cNvPr id="60" name="Straight Connector 59">
            <a:extLst>
              <a:ext uri="{FF2B5EF4-FFF2-40B4-BE49-F238E27FC236}">
                <a16:creationId xmlns:a16="http://schemas.microsoft.com/office/drawing/2014/main" id="{BDEC9564-FFAE-1603-6EF4-E8364377315F}"/>
              </a:ext>
            </a:extLst>
          </p:cNvPr>
          <p:cNvCxnSpPr>
            <a:cxnSpLocks/>
          </p:cNvCxnSpPr>
          <p:nvPr/>
        </p:nvCxnSpPr>
        <p:spPr>
          <a:xfrm>
            <a:off x="3247142" y="1885838"/>
            <a:ext cx="1847869" cy="156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3" name="Picture 2" descr="image">
            <a:extLst>
              <a:ext uri="{FF2B5EF4-FFF2-40B4-BE49-F238E27FC236}">
                <a16:creationId xmlns:a16="http://schemas.microsoft.com/office/drawing/2014/main" id="{033D64FB-15D2-A52D-BDBE-EA31B036E9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9205" y="2571909"/>
            <a:ext cx="978514" cy="635462"/>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2885DAD-3B7C-F6DC-367B-662065997287}"/>
              </a:ext>
            </a:extLst>
          </p:cNvPr>
          <p:cNvSpPr txBox="1"/>
          <p:nvPr/>
        </p:nvSpPr>
        <p:spPr>
          <a:xfrm>
            <a:off x="3173712" y="3235673"/>
            <a:ext cx="113364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NAT-MLP-4861 US</a:t>
            </a:r>
          </a:p>
        </p:txBody>
      </p:sp>
      <p:sp>
        <p:nvSpPr>
          <p:cNvPr id="65" name="TextBox 64">
            <a:extLst>
              <a:ext uri="{FF2B5EF4-FFF2-40B4-BE49-F238E27FC236}">
                <a16:creationId xmlns:a16="http://schemas.microsoft.com/office/drawing/2014/main" id="{CEC3CCC0-1926-4012-B32A-2EC7D1234FA4}"/>
              </a:ext>
            </a:extLst>
          </p:cNvPr>
          <p:cNvSpPr txBox="1"/>
          <p:nvPr/>
        </p:nvSpPr>
        <p:spPr>
          <a:xfrm>
            <a:off x="3178342" y="3393192"/>
            <a:ext cx="15268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NAT-MLP-5983 CAN</a:t>
            </a:r>
          </a:p>
        </p:txBody>
      </p:sp>
    </p:spTree>
    <p:extLst>
      <p:ext uri="{BB962C8B-B14F-4D97-AF65-F5344CB8AC3E}">
        <p14:creationId xmlns:p14="http://schemas.microsoft.com/office/powerpoint/2010/main" val="46701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D7D88E9-DF64-4699-A879-65F168D6F483}"/>
              </a:ext>
            </a:extLst>
          </p:cNvPr>
          <p:cNvSpPr txBox="1">
            <a:spLocks/>
          </p:cNvSpPr>
          <p:nvPr/>
        </p:nvSpPr>
        <p:spPr>
          <a:xfrm>
            <a:off x="673264" y="1374498"/>
            <a:ext cx="9379040" cy="41999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j-ea"/>
                <a:cs typeface="+mj-cs"/>
              </a:rPr>
              <a:t>ISD - Industrial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rPr>
              <a:t>Valid through </a:t>
            </a:r>
            <a:r>
              <a:rPr kumimoji="0" lang="en-US" sz="1800" b="1" i="0" u="none" strike="noStrike" kern="1200" cap="none" spc="0" normalizeH="0" baseline="0" noProof="0" dirty="0">
                <a:ln>
                  <a:noFill/>
                </a:ln>
                <a:solidFill>
                  <a:srgbClr val="000000"/>
                </a:solidFill>
                <a:effectLst/>
                <a:uLnTx/>
                <a:uFillTx/>
              </a:rPr>
              <a:t>December 31</a:t>
            </a:r>
            <a:r>
              <a:rPr kumimoji="0" lang="en-US" sz="1800" b="1" i="0" u="none" strike="noStrike" kern="1200" cap="none" spc="0" normalizeH="0" baseline="30000" noProof="0" dirty="0">
                <a:ln>
                  <a:noFill/>
                </a:ln>
                <a:solidFill>
                  <a:srgbClr val="000000"/>
                </a:solidFill>
                <a:effectLst/>
                <a:uLnTx/>
                <a:uFillTx/>
              </a:rPr>
              <a:t>st</a:t>
            </a:r>
            <a:r>
              <a:rPr kumimoji="0" lang="en-US" sz="1800" b="1" i="0" u="none" strike="noStrike" kern="1200" cap="none" spc="0" normalizeH="0" baseline="0" noProof="0" dirty="0">
                <a:ln>
                  <a:noFill/>
                </a:ln>
                <a:solidFill>
                  <a:srgbClr val="000000"/>
                </a:solidFill>
                <a:effectLst/>
                <a:uLnTx/>
                <a:uFillTx/>
              </a:rPr>
              <a:t>, 2024</a:t>
            </a:r>
          </a:p>
          <a:p>
            <a:pPr marL="457200" lvl="1" indent="0">
              <a:lnSpc>
                <a:spcPct val="100000"/>
              </a:lnSpc>
              <a:spcBef>
                <a:spcPts val="0"/>
              </a:spcBef>
              <a:buNone/>
              <a:defRPr/>
            </a:pPr>
            <a:r>
              <a:rPr kumimoji="0" lang="en-US" sz="1800" b="1" i="0" u="none" strike="noStrike" kern="1200" cap="none" spc="0" normalizeH="0" baseline="0" noProof="0" dirty="0">
                <a:ln>
                  <a:noFill/>
                </a:ln>
                <a:solidFill>
                  <a:srgbClr val="000000"/>
                </a:solidFill>
                <a:effectLst/>
                <a:uLnTx/>
                <a:uFillTx/>
              </a:rPr>
              <a:t>Program Numbers: </a:t>
            </a:r>
            <a:r>
              <a:rPr kumimoji="0" lang="en-US" sz="1600" b="0" i="0" u="none" strike="noStrike" kern="1200" cap="none" spc="0" normalizeH="0" baseline="0" noProof="0" dirty="0">
                <a:ln>
                  <a:noFill/>
                </a:ln>
                <a:solidFill>
                  <a:srgbClr val="0000FF"/>
                </a:solidFill>
                <a:effectLst/>
                <a:uLnTx/>
                <a:uFillTx/>
                <a:latin typeface="Arial Narrow" panose="020B0606020202030204" pitchFamily="34" charset="0"/>
                <a:ea typeface="+mn-ea"/>
                <a:cs typeface="+mn-cs"/>
                <a:hlinkClick r:id="rId3">
                  <a:extLst>
                    <a:ext uri="{A12FA001-AC4F-418D-AE19-62706E023703}">
                      <ahyp:hlinkClr xmlns:ahyp="http://schemas.microsoft.com/office/drawing/2018/hyperlinkcolor" val="tx"/>
                    </a:ext>
                  </a:extLst>
                </a:hlinkClick>
              </a:rPr>
              <a:t>NAT-MLP-4861</a:t>
            </a:r>
            <a:r>
              <a:rPr kumimoji="0" lang="en-US" sz="1600" b="0" i="0" u="none" strike="noStrike" kern="1200" cap="none" spc="0" normalizeH="0" baseline="0" noProof="0" dirty="0">
                <a:ln>
                  <a:noFill/>
                </a:ln>
                <a:solidFill>
                  <a:srgbClr val="FF0000"/>
                </a:solidFill>
                <a:effectLst/>
                <a:uLnTx/>
                <a:uFillTx/>
              </a:rPr>
              <a:t> </a:t>
            </a:r>
            <a:r>
              <a:rPr kumimoji="0" lang="en-US" sz="1600" b="0" i="0" u="none" strike="noStrike" kern="1200" cap="none" spc="0" normalizeH="0" baseline="0" noProof="0" dirty="0">
                <a:ln>
                  <a:noFill/>
                </a:ln>
                <a:solidFill>
                  <a:srgbClr val="0000FF"/>
                </a:solidFill>
                <a:effectLst/>
                <a:uLnTx/>
                <a:uFillTx/>
                <a:ea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rPr>
              <a:t>(US) </a:t>
            </a:r>
            <a:r>
              <a:rPr kumimoji="0" lang="en-US" sz="1600" b="0" i="0" u="none" strike="noStrike" kern="1200" cap="none" spc="0" normalizeH="0" baseline="0" noProof="0">
                <a:ln>
                  <a:noFill/>
                </a:ln>
                <a:solidFill>
                  <a:srgbClr val="000000"/>
                </a:solidFill>
                <a:effectLst/>
                <a:uLnTx/>
                <a:uFillTx/>
              </a:rPr>
              <a:t>/ </a:t>
            </a:r>
          </a:p>
          <a:p>
            <a:pPr marL="457200" lvl="1" indent="0">
              <a:lnSpc>
                <a:spcPct val="100000"/>
              </a:lnSpc>
              <a:spcBef>
                <a:spcPts val="0"/>
              </a:spcBef>
              <a:buNone/>
              <a:defRPr/>
            </a:pPr>
            <a:r>
              <a:rPr kumimoji="0" lang="en-US" sz="1800" b="1" i="0" u="none" strike="noStrike" kern="1200" cap="none" spc="0" normalizeH="0" baseline="0" noProof="0">
                <a:ln>
                  <a:noFill/>
                </a:ln>
                <a:effectLst/>
                <a:uLnTx/>
                <a:uFillTx/>
                <a:latin typeface="Arial Narrow" panose="020B0606020202030204" pitchFamily="34" charset="0"/>
                <a:ea typeface="+mn-ea"/>
                <a:cs typeface="+mn-cs"/>
              </a:rPr>
              <a:t>Description</a:t>
            </a:r>
            <a:r>
              <a:rPr kumimoji="0" lang="en-US" sz="1800" b="1" i="0" u="none" strike="noStrike" kern="1200" cap="none" spc="0" normalizeH="0" baseline="0" noProof="0" dirty="0">
                <a:ln>
                  <a:noFill/>
                </a:ln>
                <a:effectLst/>
                <a:uLnTx/>
                <a:uFillTx/>
                <a:latin typeface="Arial Narrow" panose="020B0606020202030204" pitchFamily="34" charset="0"/>
                <a:ea typeface="+mn-ea"/>
                <a:cs typeface="+mn-cs"/>
              </a:rPr>
              <a:t>: </a:t>
            </a:r>
            <a:r>
              <a:rPr kumimoji="0" lang="en-US" sz="1600" b="0" i="0" u="none" strike="noStrike" kern="1200" cap="none" spc="0" normalizeH="0" baseline="0" noProof="0" dirty="0">
                <a:ln>
                  <a:noFill/>
                </a:ln>
                <a:effectLst/>
                <a:uLnTx/>
                <a:uFillTx/>
                <a:latin typeface="Arial Narrow" panose="020B0606020202030204" pitchFamily="34" charset="0"/>
                <a:ea typeface="+mn-ea"/>
                <a:cs typeface="+mn-cs"/>
              </a:rPr>
              <a:t>ISD Stock Up Program, 14.5% Max DN, USA</a:t>
            </a:r>
            <a:endParaRPr kumimoji="0" lang="en-US" b="0" i="0" u="none" strike="noStrike" kern="1200" cap="none" spc="0" normalizeH="0" baseline="0" noProof="0" dirty="0">
              <a:ln>
                <a:noFill/>
              </a:ln>
              <a:effectLst/>
              <a:uLnTx/>
              <a:uFillTx/>
              <a:latin typeface="Arial Narrow" panose="020B0606020202030204" pitchFamily="34" charset="0"/>
              <a:ea typeface="+mn-ea"/>
              <a:cs typeface="+mn-cs"/>
            </a:endParaRPr>
          </a:p>
          <a:p>
            <a:pPr marL="457200" lvl="1" indent="0">
              <a:buNone/>
            </a:pPr>
            <a:endParaRPr lang="en-US" sz="1100" b="1" dirty="0"/>
          </a:p>
          <a:p>
            <a:pPr marL="457200" lvl="1" indent="0">
              <a:spcBef>
                <a:spcPts val="0"/>
              </a:spcBef>
              <a:buNone/>
            </a:pPr>
            <a:r>
              <a:rPr lang="en-US" sz="1800" b="1" dirty="0">
                <a:solidFill>
                  <a:srgbClr val="000000"/>
                </a:solidFill>
              </a:rPr>
              <a:t>Applies to: </a:t>
            </a:r>
          </a:p>
          <a:p>
            <a:pPr lvl="2">
              <a:spcBef>
                <a:spcPts val="0"/>
              </a:spcBef>
            </a:pPr>
            <a:r>
              <a:rPr lang="en-US" sz="1600" dirty="0">
                <a:solidFill>
                  <a:srgbClr val="000000"/>
                </a:solidFill>
              </a:rPr>
              <a:t>ISDs buying from Cat Dealer</a:t>
            </a:r>
          </a:p>
          <a:p>
            <a:pPr lvl="2">
              <a:spcBef>
                <a:spcPts val="0"/>
              </a:spcBef>
            </a:pPr>
            <a:r>
              <a:rPr lang="en-US" sz="1600" dirty="0">
                <a:solidFill>
                  <a:srgbClr val="000000"/>
                </a:solidFill>
              </a:rPr>
              <a:t>Over the counter</a:t>
            </a:r>
          </a:p>
          <a:p>
            <a:pPr lvl="2"/>
            <a:endParaRPr kumimoji="0" lang="en-US" sz="1100" b="0" i="0" u="none" strike="noStrike" kern="1200" cap="none" spc="0" normalizeH="0" baseline="0" noProof="0" dirty="0">
              <a:ln>
                <a:noFill/>
              </a:ln>
              <a:effectLst/>
              <a:uLnTx/>
              <a:uFillTx/>
              <a:latin typeface="Arial Narrow" panose="020B0606020202030204" pitchFamily="34" charset="0"/>
              <a:ea typeface="+mn-ea"/>
              <a:cs typeface="+mn-cs"/>
            </a:endParaRPr>
          </a:p>
          <a:p>
            <a:pPr marL="457200" lvl="1" indent="0">
              <a:buNone/>
            </a:pPr>
            <a:r>
              <a:rPr kumimoji="0" lang="en-US" sz="1800" b="1" i="0" u="none" strike="noStrike" kern="1200" cap="none" spc="0" normalizeH="0" baseline="0" noProof="0" dirty="0">
                <a:ln>
                  <a:noFill/>
                </a:ln>
                <a:effectLst/>
                <a:uLnTx/>
                <a:uFillTx/>
                <a:latin typeface="Arial Narrow" panose="020B0606020202030204" pitchFamily="34" charset="0"/>
                <a:ea typeface="+mn-ea"/>
                <a:cs typeface="+mn-cs"/>
              </a:rPr>
              <a:t>Terms &amp; Conditions</a:t>
            </a:r>
          </a:p>
          <a:p>
            <a:pPr lvl="2"/>
            <a:r>
              <a:rPr kumimoji="0" lang="en-US" sz="1600" b="0" i="0" u="none" strike="noStrike" kern="1200" cap="none" spc="0" normalizeH="0" baseline="0" noProof="0" dirty="0">
                <a:ln>
                  <a:noFill/>
                </a:ln>
                <a:effectLst/>
                <a:uLnTx/>
                <a:uFillTx/>
                <a:latin typeface="Arial Narrow" panose="020B0606020202030204" pitchFamily="34" charset="0"/>
                <a:ea typeface="+mn-ea"/>
                <a:cs typeface="+mn-cs"/>
              </a:rPr>
              <a:t>The program offers 12.5% discount off AMD or ISD Net Price on: </a:t>
            </a:r>
          </a:p>
          <a:p>
            <a:pPr lvl="3"/>
            <a:r>
              <a:rPr kumimoji="0" lang="en-US" sz="1400" b="0" i="0" u="none" strike="noStrike" kern="1200" cap="none" spc="0" normalizeH="0" baseline="0" noProof="0" dirty="0">
                <a:ln>
                  <a:noFill/>
                </a:ln>
                <a:effectLst/>
                <a:uLnTx/>
                <a:uFillTx/>
                <a:latin typeface="Arial Narrow" panose="020B0606020202030204" pitchFamily="34" charset="0"/>
                <a:ea typeface="+mn-ea"/>
                <a:cs typeface="+mn-cs"/>
              </a:rPr>
              <a:t>Cat Fuel Filters, Cat Coolant , Antifreeze and Cat Premium High Output / GSL Batteries for stock orders only</a:t>
            </a:r>
          </a:p>
          <a:p>
            <a:pPr lvl="2"/>
            <a:r>
              <a:rPr kumimoji="0" lang="en-US" sz="1600" b="0" i="0" u="none" strike="noStrike" kern="1200" cap="none" spc="0" normalizeH="0" baseline="0" noProof="0" dirty="0">
                <a:ln>
                  <a:noFill/>
                </a:ln>
                <a:effectLst/>
                <a:uLnTx/>
                <a:uFillTx/>
                <a:latin typeface="Arial Narrow" panose="020B0606020202030204" pitchFamily="34" charset="0"/>
                <a:ea typeface="+mn-ea"/>
                <a:cs typeface="+mn-cs"/>
              </a:rPr>
              <a:t>This program will work with electronic orders and call-in orders as long as AMD/ ISD customer code in DBS is set to recognize the program ID in PSCS</a:t>
            </a:r>
          </a:p>
          <a:p>
            <a:pPr lvl="2"/>
            <a:r>
              <a:rPr kumimoji="0" lang="en-US" sz="1600" b="0" i="0" u="none" strike="noStrike" kern="1200" cap="none" spc="0" normalizeH="0" baseline="0" noProof="0" dirty="0">
                <a:ln>
                  <a:noFill/>
                </a:ln>
                <a:effectLst/>
                <a:uLnTx/>
                <a:uFillTx/>
                <a:latin typeface="Arial Narrow" panose="020B0606020202030204" pitchFamily="34" charset="0"/>
                <a:ea typeface="+mn-ea"/>
                <a:cs typeface="+mn-cs"/>
              </a:rPr>
              <a:t>In the Code Maintenance Table of DBS the Dealer Net discount will be 14.5%</a:t>
            </a:r>
          </a:p>
          <a:p>
            <a:pPr lvl="2">
              <a:spcBef>
                <a:spcPts val="0"/>
              </a:spcBef>
            </a:pPr>
            <a:r>
              <a:rPr kumimoji="0" lang="en-US" sz="1600" b="0" i="0" u="none" strike="noStrike" kern="1200" cap="none" spc="0" normalizeH="0" baseline="0" noProof="0" dirty="0">
                <a:ln>
                  <a:noFill/>
                </a:ln>
                <a:effectLst/>
                <a:uLnTx/>
                <a:uFillTx/>
                <a:latin typeface="Arial Narrow" panose="020B0606020202030204" pitchFamily="34" charset="0"/>
                <a:ea typeface="+mn-ea"/>
                <a:cs typeface="+mn-cs"/>
              </a:rPr>
              <a:t>Cannot to be combined with other programs. </a:t>
            </a:r>
          </a:p>
          <a:p>
            <a:pPr lvl="2">
              <a:spcBef>
                <a:spcPts val="0"/>
              </a:spcBef>
            </a:pPr>
            <a:r>
              <a:rPr lang="en-US" sz="1600" dirty="0"/>
              <a:t>Excludes CAT Machine, O&amp;G, and EP</a:t>
            </a:r>
          </a:p>
          <a:p>
            <a:pPr marL="914400" lvl="2" indent="0">
              <a:spcBef>
                <a:spcPts val="0"/>
              </a:spcBef>
              <a:buNone/>
            </a:pPr>
            <a:endParaRPr kumimoji="0" lang="en-US" sz="1200" b="0" i="0" u="none" strike="noStrike" kern="1200" cap="none" spc="0" normalizeH="0" baseline="0" noProof="0" dirty="0">
              <a:ln>
                <a:noFill/>
              </a:ln>
              <a:effectLst/>
              <a:uLnTx/>
              <a:uFillTx/>
              <a:latin typeface="Arial Narrow" panose="020B0606020202030204" pitchFamily="34" charset="0"/>
              <a:ea typeface="+mn-ea"/>
              <a:cs typeface="+mn-cs"/>
            </a:endParaRPr>
          </a:p>
        </p:txBody>
      </p:sp>
      <p:sp>
        <p:nvSpPr>
          <p:cNvPr id="4" name="Title 2">
            <a:extLst>
              <a:ext uri="{FF2B5EF4-FFF2-40B4-BE49-F238E27FC236}">
                <a16:creationId xmlns:a16="http://schemas.microsoft.com/office/drawing/2014/main" id="{F3BF1B5B-3CCE-44FB-9D85-93FFE6B6F177}"/>
              </a:ext>
            </a:extLst>
          </p:cNvPr>
          <p:cNvSpPr txBox="1">
            <a:spLocks/>
          </p:cNvSpPr>
          <p:nvPr/>
        </p:nvSpPr>
        <p:spPr>
          <a:xfrm>
            <a:off x="609600" y="618333"/>
            <a:ext cx="10972800" cy="896030"/>
          </a:xfrm>
          <a:prstGeom prst="rect">
            <a:avLst/>
          </a:prstGeom>
        </p:spPr>
        <p:txBody>
          <a:bodyPr/>
          <a:lstStyle>
            <a:lvl1pPr algn="l" defTabSz="914400" rtl="0" eaLnBrk="1" latinLnBrk="0" hangingPunct="1">
              <a:lnSpc>
                <a:spcPct val="90000"/>
              </a:lnSpc>
              <a:spcBef>
                <a:spcPct val="0"/>
              </a:spcBef>
              <a:buNone/>
              <a:defRPr sz="2800" b="1" kern="1200" cap="none" baseline="0">
                <a:solidFill>
                  <a:schemeClr val="tx1"/>
                </a:solidFill>
                <a:latin typeface="Arial Narrow" panose="020B0606020202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2B025"/>
                </a:solidFill>
                <a:effectLst/>
                <a:uLnTx/>
                <a:uFillTx/>
                <a:latin typeface="Arial Black" panose="020B0A04020102020204" pitchFamily="34" charset="0"/>
                <a:ea typeface="+mn-ea"/>
                <a:cs typeface="+mn-cs"/>
              </a:rPr>
              <a:t>Up to 14.5% off DN!</a:t>
            </a:r>
          </a:p>
        </p:txBody>
      </p:sp>
      <p:sp>
        <p:nvSpPr>
          <p:cNvPr id="16" name="TextBox 15">
            <a:extLst>
              <a:ext uri="{FF2B5EF4-FFF2-40B4-BE49-F238E27FC236}">
                <a16:creationId xmlns:a16="http://schemas.microsoft.com/office/drawing/2014/main" id="{83E8CE46-CC72-439F-99BD-656398B49053}"/>
              </a:ext>
            </a:extLst>
          </p:cNvPr>
          <p:cNvSpPr txBox="1"/>
          <p:nvPr/>
        </p:nvSpPr>
        <p:spPr>
          <a:xfrm>
            <a:off x="10284940" y="945635"/>
            <a:ext cx="1128583" cy="1015663"/>
          </a:xfrm>
          <a:prstGeom prst="rect">
            <a:avLst/>
          </a:prstGeom>
          <a:noFill/>
          <a:ln>
            <a:solidFill>
              <a:schemeClr val="tx1"/>
            </a:solidFill>
          </a:ln>
        </p:spPr>
        <p:txBody>
          <a:bodyPr wrap="square" rtlCol="0" anchor="ctr">
            <a:spAutoFit/>
          </a:bodyPr>
          <a:lstStyle/>
          <a:p>
            <a:pPr algn="l"/>
            <a:endParaRPr lang="en-US" sz="1200" b="1">
              <a:solidFill>
                <a:srgbClr val="FF0000"/>
              </a:solidFill>
              <a:latin typeface="Arial Narrow" panose="020B0606020202030204" pitchFamily="34" charset="0"/>
            </a:endParaRPr>
          </a:p>
          <a:p>
            <a:pPr algn="l"/>
            <a:endParaRPr lang="en-US" sz="1200" b="1">
              <a:solidFill>
                <a:srgbClr val="FF0000"/>
              </a:solidFill>
              <a:latin typeface="Arial Narrow" panose="020B0606020202030204" pitchFamily="34" charset="0"/>
            </a:endParaRPr>
          </a:p>
          <a:p>
            <a:pPr algn="l"/>
            <a:r>
              <a:rPr lang="en-US" sz="1200" b="1">
                <a:solidFill>
                  <a:srgbClr val="FF0000"/>
                </a:solidFill>
                <a:latin typeface="Arial Narrow" panose="020B0606020202030204" pitchFamily="34" charset="0"/>
              </a:rPr>
              <a:t>INSERT IMAGE</a:t>
            </a:r>
          </a:p>
          <a:p>
            <a:pPr algn="l"/>
            <a:endParaRPr lang="en-US" sz="1200" b="1">
              <a:solidFill>
                <a:srgbClr val="FF0000"/>
              </a:solidFill>
              <a:latin typeface="Arial Narrow" panose="020B0606020202030204" pitchFamily="34" charset="0"/>
            </a:endParaRPr>
          </a:p>
          <a:p>
            <a:pPr algn="l"/>
            <a:endParaRPr lang="en-US" sz="1200" b="1">
              <a:solidFill>
                <a:srgbClr val="FF0000"/>
              </a:solidFill>
              <a:latin typeface="Arial Narrow" panose="020B0606020202030204" pitchFamily="34" charset="0"/>
            </a:endParaRPr>
          </a:p>
        </p:txBody>
      </p:sp>
      <p:sp>
        <p:nvSpPr>
          <p:cNvPr id="17" name="TextBox 16">
            <a:extLst>
              <a:ext uri="{FF2B5EF4-FFF2-40B4-BE49-F238E27FC236}">
                <a16:creationId xmlns:a16="http://schemas.microsoft.com/office/drawing/2014/main" id="{FD8C7233-BB7C-47F1-9040-5A3047DB5078}"/>
              </a:ext>
            </a:extLst>
          </p:cNvPr>
          <p:cNvSpPr txBox="1"/>
          <p:nvPr/>
        </p:nvSpPr>
        <p:spPr>
          <a:xfrm>
            <a:off x="10284940" y="498700"/>
            <a:ext cx="8627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0000">
                    <a:lumMod val="65000"/>
                    <a:lumOff val="35000"/>
                  </a:srgbClr>
                </a:solidFill>
                <a:latin typeface="Arial Black" panose="020B0A04020102020204" pitchFamily="34" charset="0"/>
              </a:rPr>
              <a:t>ISD</a:t>
            </a:r>
          </a:p>
        </p:txBody>
      </p:sp>
      <p:pic>
        <p:nvPicPr>
          <p:cNvPr id="18" name="Picture 2" descr="image">
            <a:extLst>
              <a:ext uri="{FF2B5EF4-FFF2-40B4-BE49-F238E27FC236}">
                <a16:creationId xmlns:a16="http://schemas.microsoft.com/office/drawing/2014/main" id="{94ECF4CE-E354-496F-991A-7044E7554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720" y="1134583"/>
            <a:ext cx="1034921" cy="67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3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vert="horz" lIns="288000" tIns="45720" rIns="91440" bIns="45720" rtlCol="0" anchor="ctr">
            <a:normAutofit/>
          </a:bodyPr>
          <a:lstStyle/>
          <a:p>
            <a:r>
              <a:rPr lang="en-US"/>
              <a:t>General Discussion / Questions</a:t>
            </a:r>
          </a:p>
        </p:txBody>
      </p:sp>
      <p:sp>
        <p:nvSpPr>
          <p:cNvPr id="3" name="Content Placeholder 2"/>
          <p:cNvSpPr>
            <a:spLocks noGrp="1"/>
          </p:cNvSpPr>
          <p:nvPr>
            <p:ph idx="1"/>
          </p:nvPr>
        </p:nvSpPr>
        <p:spPr/>
        <p:txBody>
          <a:bodyPr/>
          <a:lstStyle/>
          <a:p>
            <a:pPr marL="0" indent="0">
              <a:buNone/>
            </a:pPr>
            <a:r>
              <a:rPr lang="en-US"/>
              <a:t>	</a:t>
            </a:r>
          </a:p>
        </p:txBody>
      </p:sp>
      <p:pic>
        <p:nvPicPr>
          <p:cNvPr id="4" name="Picture 3">
            <a:extLst>
              <a:ext uri="{FF2B5EF4-FFF2-40B4-BE49-F238E27FC236}">
                <a16:creationId xmlns:a16="http://schemas.microsoft.com/office/drawing/2014/main" id="{404D6C51-CCD9-4D0D-8CDB-1F79F4D67AFD}"/>
              </a:ext>
            </a:extLst>
          </p:cNvPr>
          <p:cNvPicPr>
            <a:picLocks noChangeAspect="1"/>
          </p:cNvPicPr>
          <p:nvPr/>
        </p:nvPicPr>
        <p:blipFill>
          <a:blip r:embed="rId3"/>
          <a:stretch>
            <a:fillRect/>
          </a:stretch>
        </p:blipFill>
        <p:spPr>
          <a:xfrm>
            <a:off x="2763982" y="935039"/>
            <a:ext cx="6438782" cy="4608535"/>
          </a:xfrm>
          <a:prstGeom prst="rect">
            <a:avLst/>
          </a:prstGeom>
        </p:spPr>
      </p:pic>
    </p:spTree>
    <p:extLst>
      <p:ext uri="{BB962C8B-B14F-4D97-AF65-F5344CB8AC3E}">
        <p14:creationId xmlns:p14="http://schemas.microsoft.com/office/powerpoint/2010/main" val="4192054521"/>
      </p:ext>
    </p:extLst>
  </p:cSld>
  <p:clrMapOvr>
    <a:masterClrMapping/>
  </p:clrMapOvr>
</p:sld>
</file>

<file path=ppt/theme/theme1.xml><?xml version="1.0" encoding="utf-8"?>
<a:theme xmlns:a="http://schemas.openxmlformats.org/drawingml/2006/main" name="Office Theme">
  <a:themeElements>
    <a:clrScheme name="Cat Presentation">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Cat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8040FA34-F467-4496-9619-025D4431C44A}" vid="{2635AA57-A62C-471E-B8B8-0EADAFC69E7B}"/>
    </a:ext>
  </a:extLst>
</a:theme>
</file>

<file path=ppt/theme/theme2.xml><?xml version="1.0" encoding="utf-8"?>
<a:theme xmlns:a="http://schemas.openxmlformats.org/drawingml/2006/main" name="O&amp;E Model Theme">
  <a:themeElements>
    <a:clrScheme name="SLTF">
      <a:dk1>
        <a:srgbClr val="000000"/>
      </a:dk1>
      <a:lt1>
        <a:srgbClr val="FFFFFF"/>
      </a:lt1>
      <a:dk2>
        <a:srgbClr val="000000"/>
      </a:dk2>
      <a:lt2>
        <a:srgbClr val="FFCD11"/>
      </a:lt2>
      <a:accent1>
        <a:srgbClr val="FFCD11"/>
      </a:accent1>
      <a:accent2>
        <a:srgbClr val="F2B025"/>
      </a:accent2>
      <a:accent3>
        <a:srgbClr val="FEE646"/>
      </a:accent3>
      <a:accent4>
        <a:srgbClr val="032236"/>
      </a:accent4>
      <a:accent5>
        <a:srgbClr val="284B5D"/>
      </a:accent5>
      <a:accent6>
        <a:srgbClr val="B3BFC5"/>
      </a:accent6>
      <a:hlink>
        <a:srgbClr val="FFCF0F"/>
      </a:hlink>
      <a:folHlink>
        <a:srgbClr val="FFCD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b="1" dirty="0" smtClean="0">
            <a:latin typeface="Arial Narrow" panose="020B0606020202030204" pitchFamily="34" charset="0"/>
          </a:defRPr>
        </a:defPPr>
      </a:lstStyle>
    </a:txDef>
  </a:objectDefaults>
  <a:extraClrSchemeLst/>
  <a:extLst>
    <a:ext uri="{05A4C25C-085E-4340-85A3-A5531E510DB2}">
      <thm15:themeFamily xmlns:thm15="http://schemas.microsoft.com/office/thememl/2012/main" name="IPSD_Full Power_Template" id="{6092C94F-56A7-4A0A-A181-E2AA77D43684}" vid="{0E8D4140-6173-49F5-9457-BD3255F213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7598b22-8c82-45a0-8396-ae9b7a9ddc8d" xsi:nil="true"/>
    <lcf76f155ced4ddcb4097134ff3c332f xmlns="2dd0a804-c4e2-4eca-82a1-fda3e4252c4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547D5A97FE1747A178FAFE6C406865" ma:contentTypeVersion="17" ma:contentTypeDescription="Create a new document." ma:contentTypeScope="" ma:versionID="d8562e7616da55c11dfe3207dc43c526">
  <xsd:schema xmlns:xsd="http://www.w3.org/2001/XMLSchema" xmlns:xs="http://www.w3.org/2001/XMLSchema" xmlns:p="http://schemas.microsoft.com/office/2006/metadata/properties" xmlns:ns2="b7598b22-8c82-45a0-8396-ae9b7a9ddc8d" xmlns:ns3="2dd0a804-c4e2-4eca-82a1-fda3e4252c4d" targetNamespace="http://schemas.microsoft.com/office/2006/metadata/properties" ma:root="true" ma:fieldsID="4e566146294e546e5a50e4ec37881ac6" ns2:_="" ns3:_="">
    <xsd:import namespace="b7598b22-8c82-45a0-8396-ae9b7a9ddc8d"/>
    <xsd:import namespace="2dd0a804-c4e2-4eca-82a1-fda3e4252c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98b22-8c82-45a0-8396-ae9b7a9ddc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925dd1-3619-45ed-a0f8-86ebc360face}" ma:internalName="TaxCatchAll" ma:showField="CatchAllData" ma:web="b7598b22-8c82-45a0-8396-ae9b7a9ddc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d0a804-c4e2-4eca-82a1-fda3e4252c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83a77-dcbb-497f-96dc-4c534ae028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DAF886-4D34-4752-97DE-5FA32DF7ACFC}">
  <ds:schemaRefs>
    <ds:schemaRef ds:uri="http://schemas.microsoft.com/sharepoint/v3/contenttype/forms"/>
  </ds:schemaRefs>
</ds:datastoreItem>
</file>

<file path=customXml/itemProps2.xml><?xml version="1.0" encoding="utf-8"?>
<ds:datastoreItem xmlns:ds="http://schemas.openxmlformats.org/officeDocument/2006/customXml" ds:itemID="{DA9AC8FE-BC27-4106-8FE2-69948201ECD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598b22-8c82-45a0-8396-ae9b7a9ddc8d"/>
    <ds:schemaRef ds:uri="2dd0a804-c4e2-4eca-82a1-fda3e4252c4d"/>
    <ds:schemaRef ds:uri="http://www.w3.org/XML/1998/namespace"/>
    <ds:schemaRef ds:uri="http://purl.org/dc/dcmitype/"/>
  </ds:schemaRefs>
</ds:datastoreItem>
</file>

<file path=customXml/itemProps3.xml><?xml version="1.0" encoding="utf-8"?>
<ds:datastoreItem xmlns:ds="http://schemas.openxmlformats.org/officeDocument/2006/customXml" ds:itemID="{DBC9157E-695E-4AAA-94F3-794F645E2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98b22-8c82-45a0-8396-ae9b7a9ddc8d"/>
    <ds:schemaRef ds:uri="2dd0a804-c4e2-4eca-82a1-fda3e4252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IPSD Caterpillar template - EXTERNAL</Template>
  <TotalTime>116</TotalTime>
  <Words>220</Words>
  <Application>Microsoft Office PowerPoint</Application>
  <PresentationFormat>Widescreen</PresentationFormat>
  <Paragraphs>46</Paragraphs>
  <Slides>6</Slides>
  <Notes>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Arial Black</vt:lpstr>
      <vt:lpstr>Arial Narrow</vt:lpstr>
      <vt:lpstr>Calibri</vt:lpstr>
      <vt:lpstr>Times New Roman</vt:lpstr>
      <vt:lpstr>Wingdings</vt:lpstr>
      <vt:lpstr>Office Theme</vt:lpstr>
      <vt:lpstr>O&amp;E Model Theme</vt:lpstr>
      <vt:lpstr>ISD Dealer Days</vt:lpstr>
      <vt:lpstr>Agenda</vt:lpstr>
      <vt:lpstr>Market support programs</vt:lpstr>
      <vt:lpstr>ISD’s/OEM Dealers Support Programs </vt:lpstr>
      <vt:lpstr>PowerPoint Presentation</vt:lpstr>
      <vt:lpstr>General Discussion / Questions</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Moreira</dc:creator>
  <cp:lastModifiedBy>Marlon Saizon</cp:lastModifiedBy>
  <cp:revision>63</cp:revision>
  <dcterms:created xsi:type="dcterms:W3CDTF">2024-02-21T21:41:04Z</dcterms:created>
  <dcterms:modified xsi:type="dcterms:W3CDTF">2024-04-10T15:49:06Z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0x0101001B547D5A97FE1747A178FAFE6C406865</vt:lpwstr>
  </property>
  <property fmtid="{D5CDD505-2E9C-101B-9397-08002B2CF9AE}" pid="3" name="MSIP_Label_fb5e2db6-eecf-4aa2-8fc3-174bf94bce19_Enabled">
    <vt:lpwstr>true</vt:lpwstr>
  </property>
  <property fmtid="{D5CDD505-2E9C-101B-9397-08002B2CF9AE}" pid="4" name="MSIP_Label_fb5e2db6-eecf-4aa2-8fc3-174bf94bce19_SetDate">
    <vt:lpwstr>2023-01-10T15:47:01Z</vt:lpwstr>
  </property>
  <property fmtid="{D5CDD505-2E9C-101B-9397-08002B2CF9AE}" pid="5" name="MSIP_Label_fb5e2db6-eecf-4aa2-8fc3-174bf94bce19_Method">
    <vt:lpwstr>Privileged</vt:lpwstr>
  </property>
  <property fmtid="{D5CDD505-2E9C-101B-9397-08002B2CF9AE}" pid="6" name="MSIP_Label_fb5e2db6-eecf-4aa2-8fc3-174bf94bce19_Name">
    <vt:lpwstr>fb5e2db6-eecf-4aa2-8fc3-174bf94bce19</vt:lpwstr>
  </property>
  <property fmtid="{D5CDD505-2E9C-101B-9397-08002B2CF9AE}" pid="7" name="MSIP_Label_fb5e2db6-eecf-4aa2-8fc3-174bf94bce19_SiteId">
    <vt:lpwstr>ceb177bf-013b-49ab-8a9c-4abce32afc1e</vt:lpwstr>
  </property>
  <property fmtid="{D5CDD505-2E9C-101B-9397-08002B2CF9AE}" pid="8" name="MSIP_Label_fb5e2db6-eecf-4aa2-8fc3-174bf94bce19_ActionId">
    <vt:lpwstr>ba2cfdb4-cddb-45ab-8f47-54af6a58f990</vt:lpwstr>
  </property>
  <property fmtid="{D5CDD505-2E9C-101B-9397-08002B2CF9AE}" pid="9" name="MSIP_Label_fb5e2db6-eecf-4aa2-8fc3-174bf94bce19_ContentBits">
    <vt:lpwstr>2</vt:lpwstr>
  </property>
</Properties>
</file>