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8" r:id="rId5"/>
    <p:sldId id="257" r:id="rId6"/>
    <p:sldId id="263"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C1684-41CC-4E33-8AFE-A69562CF92BD}" v="1" dt="2024-04-05T18:15:53.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AFD0-7FA7-4E6F-8E6D-F56B6DE76204}"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12E6-F097-418C-ABAD-3B14A464230B}" type="slidenum">
              <a:rPr lang="en-US" smtClean="0"/>
              <a:t>‹#›</a:t>
            </a:fld>
            <a:endParaRPr lang="en-US"/>
          </a:p>
        </p:txBody>
      </p:sp>
    </p:spTree>
    <p:extLst>
      <p:ext uri="{BB962C8B-B14F-4D97-AF65-F5344CB8AC3E}">
        <p14:creationId xmlns:p14="http://schemas.microsoft.com/office/powerpoint/2010/main" val="1077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1</a:t>
            </a:fld>
            <a:endParaRPr lang="en-US"/>
          </a:p>
        </p:txBody>
      </p:sp>
    </p:spTree>
    <p:extLst>
      <p:ext uri="{BB962C8B-B14F-4D97-AF65-F5344CB8AC3E}">
        <p14:creationId xmlns:p14="http://schemas.microsoft.com/office/powerpoint/2010/main" val="28144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7</a:t>
            </a:fld>
            <a:endParaRPr lang="en-US"/>
          </a:p>
        </p:txBody>
      </p:sp>
    </p:spTree>
    <p:extLst>
      <p:ext uri="{BB962C8B-B14F-4D97-AF65-F5344CB8AC3E}">
        <p14:creationId xmlns:p14="http://schemas.microsoft.com/office/powerpoint/2010/main" val="3871741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1F539-9C90-43A0-A40B-93418340A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65A923-786D-4093-B8E1-D28DFE05F0E3}"/>
              </a:ext>
            </a:extLst>
          </p:cNvPr>
          <p:cNvSpPr>
            <a:spLocks noGrp="1"/>
          </p:cNvSpPr>
          <p:nvPr userDrawn="1">
            <p:ph type="ctrTitle" hasCustomPrompt="1"/>
          </p:nvPr>
        </p:nvSpPr>
        <p:spPr>
          <a:xfrm>
            <a:off x="14956" y="415368"/>
            <a:ext cx="6296958" cy="1775292"/>
          </a:xfrm>
          <a:noFill/>
          <a:ln>
            <a:noFill/>
          </a:ln>
        </p:spPr>
        <p:txBody>
          <a:bodyPr anchor="ctr" anchorCtr="0">
            <a:normAutofit/>
          </a:bodyPr>
          <a:lstStyle>
            <a:lvl1pPr algn="l">
              <a:defRPr sz="5400" cap="all" baseline="0">
                <a:solidFill>
                  <a:schemeClr val="tx1"/>
                </a:solidFill>
              </a:defRPr>
            </a:lvl1pPr>
          </a:lstStyle>
          <a:p>
            <a:r>
              <a:rPr lang="en-US" dirty="0"/>
              <a:t>DOUBLE TAP/CLICK TO ADD TITLE</a:t>
            </a:r>
            <a:endParaRPr lang="en-GB" dirty="0"/>
          </a:p>
        </p:txBody>
      </p:sp>
      <p:sp>
        <p:nvSpPr>
          <p:cNvPr id="3" name="Subtitle 2">
            <a:extLst>
              <a:ext uri="{FF2B5EF4-FFF2-40B4-BE49-F238E27FC236}">
                <a16:creationId xmlns:a16="http://schemas.microsoft.com/office/drawing/2014/main" id="{A68B195F-5DFF-4A56-B4E4-00135C554E91}"/>
              </a:ext>
            </a:extLst>
          </p:cNvPr>
          <p:cNvSpPr>
            <a:spLocks noGrp="1"/>
          </p:cNvSpPr>
          <p:nvPr userDrawn="1">
            <p:ph type="subTitle" idx="1" hasCustomPrompt="1"/>
          </p:nvPr>
        </p:nvSpPr>
        <p:spPr>
          <a:xfrm>
            <a:off x="254686" y="2606028"/>
            <a:ext cx="6032140" cy="750549"/>
          </a:xfrm>
          <a:noFill/>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
        <p:nvSpPr>
          <p:cNvPr id="18" name="Rectangle 6">
            <a:extLst>
              <a:ext uri="{FF2B5EF4-FFF2-40B4-BE49-F238E27FC236}">
                <a16:creationId xmlns:a16="http://schemas.microsoft.com/office/drawing/2014/main" id="{BD023AB3-0C42-40E9-B9ED-B851CF1167CE}"/>
              </a:ext>
            </a:extLst>
          </p:cNvPr>
          <p:cNvSpPr>
            <a:spLocks noChangeArrowheads="1"/>
          </p:cNvSpPr>
          <p:nvPr userDrawn="1"/>
        </p:nvSpPr>
        <p:spPr bwMode="auto">
          <a:xfrm>
            <a:off x="4297109" y="6353065"/>
            <a:ext cx="3790604" cy="297118"/>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bg1"/>
                </a:solidFill>
                <a:latin typeface="Arial Narrow" panose="020B0606020202030204" pitchFamily="34" charset="0"/>
                <a:ea typeface="+mn-ea"/>
                <a:cs typeface="+mn-cs"/>
              </a:rPr>
              <a:t>© </a:t>
            </a: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6" name="TextBox 5">
            <a:extLst>
              <a:ext uri="{FF2B5EF4-FFF2-40B4-BE49-F238E27FC236}">
                <a16:creationId xmlns:a16="http://schemas.microsoft.com/office/drawing/2014/main" id="{74EEDD2E-FEA2-4D98-835E-2734CC52316A}"/>
              </a:ext>
            </a:extLst>
          </p:cNvPr>
          <p:cNvSpPr txBox="1"/>
          <p:nvPr userDrawn="1"/>
        </p:nvSpPr>
        <p:spPr>
          <a:xfrm>
            <a:off x="323528" y="5682640"/>
            <a:ext cx="3254829" cy="369332"/>
          </a:xfrm>
          <a:prstGeom prst="rect">
            <a:avLst/>
          </a:prstGeom>
          <a:noFill/>
        </p:spPr>
        <p:txBody>
          <a:bodyPr wrap="square" rtlCol="0">
            <a:spAutoFit/>
          </a:bodyPr>
          <a:lstStyle/>
          <a:p>
            <a:r>
              <a:rPr lang="en-GB" dirty="0">
                <a:solidFill>
                  <a:schemeClr val="bg1"/>
                </a:solidFill>
              </a:rPr>
              <a:t>Industrial Power Systems Division</a:t>
            </a:r>
          </a:p>
        </p:txBody>
      </p:sp>
      <p:pic>
        <p:nvPicPr>
          <p:cNvPr id="13" name="Picture 12">
            <a:extLst>
              <a:ext uri="{FF2B5EF4-FFF2-40B4-BE49-F238E27FC236}">
                <a16:creationId xmlns:a16="http://schemas.microsoft.com/office/drawing/2014/main" id="{03A5E892-9014-4006-8A42-B60F2478D5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4079" y="6448311"/>
            <a:ext cx="1553765" cy="239970"/>
          </a:xfrm>
          <a:prstGeom prst="rect">
            <a:avLst/>
          </a:prstGeom>
        </p:spPr>
      </p:pic>
      <p:sp>
        <p:nvSpPr>
          <p:cNvPr id="10" name="TextBox 4">
            <a:extLst>
              <a:ext uri="{FF2B5EF4-FFF2-40B4-BE49-F238E27FC236}">
                <a16:creationId xmlns:a16="http://schemas.microsoft.com/office/drawing/2014/main" id="{48A2F44E-7040-4312-991F-40E3D69A5EBF}"/>
              </a:ext>
            </a:extLst>
          </p:cNvPr>
          <p:cNvSpPr txBox="1"/>
          <p:nvPr userDrawn="1"/>
        </p:nvSpPr>
        <p:spPr>
          <a:xfrm>
            <a:off x="158212" y="6126963"/>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56621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0024-6D6E-49B7-9BDC-1203FE0D0B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Vertical Text Placeholder 2">
            <a:extLst>
              <a:ext uri="{FF2B5EF4-FFF2-40B4-BE49-F238E27FC236}">
                <a16:creationId xmlns:a16="http://schemas.microsoft.com/office/drawing/2014/main" id="{29CC8E5E-576B-4EEB-B7E7-2DBB1CC79C75}"/>
              </a:ext>
            </a:extLst>
          </p:cNvPr>
          <p:cNvSpPr>
            <a:spLocks noGrp="1"/>
          </p:cNvSpPr>
          <p:nvPr>
            <p:ph type="body" orient="vert" idx="1" hasCustomPrompt="1"/>
          </p:nvPr>
        </p:nvSpPr>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766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7DD009-539F-4581-9CDB-08135F71CD52}"/>
              </a:ext>
            </a:extLst>
          </p:cNvPr>
          <p:cNvSpPr>
            <a:spLocks noGrp="1"/>
          </p:cNvSpPr>
          <p:nvPr>
            <p:ph type="body" orient="vert" idx="1" hasCustomPrompt="1"/>
          </p:nvPr>
        </p:nvSpPr>
        <p:spPr>
          <a:xfrm>
            <a:off x="266700" y="270001"/>
            <a:ext cx="11025301" cy="5541837"/>
          </a:xfrm>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7C303D7-783B-4F3A-8449-640A72B6EB43}"/>
              </a:ext>
            </a:extLst>
          </p:cNvPr>
          <p:cNvSpPr>
            <a:spLocks noGrp="1"/>
          </p:cNvSpPr>
          <p:nvPr>
            <p:ph type="title"/>
          </p:nvPr>
        </p:nvSpPr>
        <p:spPr>
          <a:xfrm rot="5400000">
            <a:off x="8971082" y="2590922"/>
            <a:ext cx="5811838" cy="630000"/>
          </a:xfrm>
        </p:spPr>
        <p:txBody>
          <a:bodyPr lIns="288000"/>
          <a:lstStyle/>
          <a:p>
            <a:r>
              <a:rPr lang="en-US"/>
              <a:t>Click to edit Master title style</a:t>
            </a:r>
            <a:endParaRPr lang="en-GB" dirty="0"/>
          </a:p>
        </p:txBody>
      </p:sp>
    </p:spTree>
    <p:extLst>
      <p:ext uri="{BB962C8B-B14F-4D97-AF65-F5344CB8AC3E}">
        <p14:creationId xmlns:p14="http://schemas.microsoft.com/office/powerpoint/2010/main" val="425896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EE6C0-DF68-4203-9B65-C0C2732E63BE}"/>
              </a:ext>
            </a:extLst>
          </p:cNvPr>
          <p:cNvSpPr/>
          <p:nvPr userDrawn="1"/>
        </p:nvSpPr>
        <p:spPr>
          <a:xfrm>
            <a:off x="0" y="0"/>
            <a:ext cx="12192000" cy="6858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23107F4-A6B5-4BCA-9144-95762964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051" y="3111624"/>
            <a:ext cx="3645594" cy="571352"/>
          </a:xfrm>
          <a:prstGeom prst="rect">
            <a:avLst/>
          </a:prstGeom>
        </p:spPr>
      </p:pic>
      <p:sp>
        <p:nvSpPr>
          <p:cNvPr id="9" name="Rectangle 6">
            <a:extLst>
              <a:ext uri="{FF2B5EF4-FFF2-40B4-BE49-F238E27FC236}">
                <a16:creationId xmlns:a16="http://schemas.microsoft.com/office/drawing/2014/main" id="{AF6D8302-900D-4843-922D-D2C262D7E63E}"/>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8" name="TextBox 7">
            <a:extLst>
              <a:ext uri="{FF2B5EF4-FFF2-40B4-BE49-F238E27FC236}">
                <a16:creationId xmlns:a16="http://schemas.microsoft.com/office/drawing/2014/main" id="{32F4DB92-CFE6-49A9-B562-9786831413CE}"/>
              </a:ext>
            </a:extLst>
          </p:cNvPr>
          <p:cNvSpPr txBox="1"/>
          <p:nvPr userDrawn="1"/>
        </p:nvSpPr>
        <p:spPr>
          <a:xfrm>
            <a:off x="270000" y="5965447"/>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0" name="TextBox 4">
            <a:extLst>
              <a:ext uri="{FF2B5EF4-FFF2-40B4-BE49-F238E27FC236}">
                <a16:creationId xmlns:a16="http://schemas.microsoft.com/office/drawing/2014/main" id="{45162331-36F4-4604-AC75-DF10B56B818F}"/>
              </a:ext>
            </a:extLst>
          </p:cNvPr>
          <p:cNvSpPr txBox="1"/>
          <p:nvPr userDrawn="1"/>
        </p:nvSpPr>
        <p:spPr>
          <a:xfrm>
            <a:off x="270000" y="6227058"/>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85158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EE8C-6CDD-4617-BA34-1466DF73E9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D5BE7475-5B63-4259-B8DC-835F0A7D7BB4}"/>
              </a:ext>
            </a:extLst>
          </p:cNvPr>
          <p:cNvSpPr>
            <a:spLocks noGrp="1"/>
          </p:cNvSpPr>
          <p:nvPr>
            <p:ph idx="1" hasCustomPrompt="1"/>
          </p:nvPr>
        </p:nvSpPr>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043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71BB8-4799-468A-BB66-2347BCFF9C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269"/>
          <a:stretch/>
        </p:blipFill>
        <p:spPr>
          <a:xfrm>
            <a:off x="0" y="1"/>
            <a:ext cx="12192000" cy="5844988"/>
          </a:xfrm>
          <a:prstGeom prst="rect">
            <a:avLst/>
          </a:prstGeom>
        </p:spPr>
      </p:pic>
      <p:grpSp>
        <p:nvGrpSpPr>
          <p:cNvPr id="46" name="Group 45">
            <a:extLst>
              <a:ext uri="{FF2B5EF4-FFF2-40B4-BE49-F238E27FC236}">
                <a16:creationId xmlns:a16="http://schemas.microsoft.com/office/drawing/2014/main" id="{A28FA0D6-7173-42A5-8BCC-9FF89F97FD3D}"/>
              </a:ext>
            </a:extLst>
          </p:cNvPr>
          <p:cNvGrpSpPr/>
          <p:nvPr userDrawn="1"/>
        </p:nvGrpSpPr>
        <p:grpSpPr>
          <a:xfrm>
            <a:off x="1" y="1085961"/>
            <a:ext cx="6095367" cy="2468345"/>
            <a:chOff x="1" y="400161"/>
            <a:chExt cx="6095367" cy="2468345"/>
          </a:xfrm>
        </p:grpSpPr>
        <p:sp>
          <p:nvSpPr>
            <p:cNvPr id="42" name="Rectangle 41">
              <a:extLst>
                <a:ext uri="{FF2B5EF4-FFF2-40B4-BE49-F238E27FC236}">
                  <a16:creationId xmlns:a16="http://schemas.microsoft.com/office/drawing/2014/main" id="{AEA5BA80-39B0-490C-BBAF-DC7D80785182}"/>
                </a:ext>
              </a:extLst>
            </p:cNvPr>
            <p:cNvSpPr/>
            <p:nvPr userDrawn="1"/>
          </p:nvSpPr>
          <p:spPr>
            <a:xfrm rot="5400000">
              <a:off x="-1042828" y="1442990"/>
              <a:ext cx="2468345" cy="382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90A41BF-1951-4212-A5E7-5BEF20CFC8FF}"/>
                </a:ext>
              </a:extLst>
            </p:cNvPr>
            <p:cNvSpPr/>
            <p:nvPr userDrawn="1"/>
          </p:nvSpPr>
          <p:spPr>
            <a:xfrm rot="5400000">
              <a:off x="-277484" y="1442990"/>
              <a:ext cx="2468345" cy="382687"/>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FDA3F3B-AC49-486C-B348-11B4CF2FDFBC}"/>
                </a:ext>
              </a:extLst>
            </p:cNvPr>
            <p:cNvSpPr/>
            <p:nvPr userDrawn="1"/>
          </p:nvSpPr>
          <p:spPr>
            <a:xfrm rot="5400000">
              <a:off x="-660158" y="1442990"/>
              <a:ext cx="2468345" cy="38268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AB4236AF-615C-445A-AAF5-444D27E63503}"/>
                </a:ext>
              </a:extLst>
            </p:cNvPr>
            <p:cNvSpPr/>
            <p:nvPr userDrawn="1"/>
          </p:nvSpPr>
          <p:spPr>
            <a:xfrm rot="5400000">
              <a:off x="2387511" y="-839350"/>
              <a:ext cx="2468345" cy="4947368"/>
            </a:xfrm>
            <a:prstGeom prst="rect">
              <a:avLst/>
            </a:prstGeom>
            <a:gradFill flip="none" rotWithShape="1">
              <a:gsLst>
                <a:gs pos="0">
                  <a:schemeClr val="accent4">
                    <a:lumMod val="0"/>
                    <a:lumOff val="100000"/>
                    <a:alpha val="0"/>
                  </a:schemeClr>
                </a:gs>
                <a:gs pos="60000">
                  <a:schemeClr val="tx1">
                    <a:alpha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2">
            <a:extLst>
              <a:ext uri="{FF2B5EF4-FFF2-40B4-BE49-F238E27FC236}">
                <a16:creationId xmlns:a16="http://schemas.microsoft.com/office/drawing/2014/main" id="{5056398D-B144-475B-9C4B-5985B13E7542}"/>
              </a:ext>
            </a:extLst>
          </p:cNvPr>
          <p:cNvSpPr>
            <a:spLocks noGrp="1"/>
          </p:cNvSpPr>
          <p:nvPr userDrawn="1">
            <p:ph type="title" hasCustomPrompt="1"/>
          </p:nvPr>
        </p:nvSpPr>
        <p:spPr>
          <a:xfrm>
            <a:off x="1147998" y="1085960"/>
            <a:ext cx="5268369" cy="2468345"/>
          </a:xfrm>
          <a:noFill/>
        </p:spPr>
        <p:txBody>
          <a:bodyPr anchor="ctr" anchorCtr="0">
            <a:normAutofit/>
          </a:bodyPr>
          <a:lstStyle>
            <a:lvl1pPr>
              <a:defRPr sz="4000" cap="all" baseline="0">
                <a:solidFill>
                  <a:schemeClr val="bg1"/>
                </a:solidFill>
              </a:defRPr>
            </a:lvl1pPr>
          </a:lstStyle>
          <a:p>
            <a:r>
              <a:rPr lang="en-US" dirty="0"/>
              <a:t>Double tap/Click to add title</a:t>
            </a:r>
            <a:endParaRPr lang="en-GB" dirty="0"/>
          </a:p>
        </p:txBody>
      </p:sp>
      <p:sp>
        <p:nvSpPr>
          <p:cNvPr id="13" name="Picture Placeholder 10">
            <a:extLst>
              <a:ext uri="{FF2B5EF4-FFF2-40B4-BE49-F238E27FC236}">
                <a16:creationId xmlns:a16="http://schemas.microsoft.com/office/drawing/2014/main" id="{8A940594-910F-47C5-9BB2-BF24433C440F}"/>
              </a:ext>
            </a:extLst>
          </p:cNvPr>
          <p:cNvSpPr>
            <a:spLocks noGrp="1"/>
          </p:cNvSpPr>
          <p:nvPr userDrawn="1">
            <p:ph type="pic" sz="quarter" idx="12" hasCustomPrompt="1"/>
          </p:nvPr>
        </p:nvSpPr>
        <p:spPr>
          <a:xfrm>
            <a:off x="6591432" y="451759"/>
            <a:ext cx="5425503" cy="5051496"/>
          </a:xfrm>
        </p:spPr>
        <p:txBody>
          <a:bodyPr/>
          <a:lstStyle>
            <a:lvl1pPr marL="0" indent="0">
              <a:buNone/>
              <a:defRPr>
                <a:solidFill>
                  <a:schemeClr val="bg1"/>
                </a:solidFill>
              </a:defRPr>
            </a:lvl1pPr>
          </a:lstStyle>
          <a:p>
            <a:r>
              <a:rPr lang="en-GB" dirty="0"/>
              <a:t>Double tap/click icon to add picture</a:t>
            </a:r>
          </a:p>
        </p:txBody>
      </p:sp>
      <p:sp>
        <p:nvSpPr>
          <p:cNvPr id="47" name="Subtitle 2">
            <a:extLst>
              <a:ext uri="{FF2B5EF4-FFF2-40B4-BE49-F238E27FC236}">
                <a16:creationId xmlns:a16="http://schemas.microsoft.com/office/drawing/2014/main" id="{828F4E37-7842-49D1-AFB0-874F7B5F52EB}"/>
              </a:ext>
            </a:extLst>
          </p:cNvPr>
          <p:cNvSpPr>
            <a:spLocks noGrp="1"/>
          </p:cNvSpPr>
          <p:nvPr>
            <p:ph type="subTitle" idx="1" hasCustomPrompt="1"/>
          </p:nvPr>
        </p:nvSpPr>
        <p:spPr>
          <a:xfrm>
            <a:off x="1265964" y="4070651"/>
            <a:ext cx="3395683" cy="1160461"/>
          </a:xfrm>
          <a:noFill/>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Tree>
    <p:extLst>
      <p:ext uri="{BB962C8B-B14F-4D97-AF65-F5344CB8AC3E}">
        <p14:creationId xmlns:p14="http://schemas.microsoft.com/office/powerpoint/2010/main" val="18863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207-37B7-49FA-8F71-D98FBB5E787B}"/>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B30AA3DC-40D5-48DA-8186-23BCA85D7A59}"/>
              </a:ext>
            </a:extLst>
          </p:cNvPr>
          <p:cNvSpPr>
            <a:spLocks noGrp="1"/>
          </p:cNvSpPr>
          <p:nvPr>
            <p:ph sz="half" idx="1" hasCustomPrompt="1"/>
          </p:nvPr>
        </p:nvSpPr>
        <p:spPr>
          <a:xfrm>
            <a:off x="283029" y="900000"/>
            <a:ext cx="5677972"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908B977-1577-4E10-9A65-0F53255011CC}"/>
              </a:ext>
            </a:extLst>
          </p:cNvPr>
          <p:cNvSpPr>
            <a:spLocks noGrp="1"/>
          </p:cNvSpPr>
          <p:nvPr>
            <p:ph sz="half" idx="2" hasCustomPrompt="1"/>
          </p:nvPr>
        </p:nvSpPr>
        <p:spPr>
          <a:xfrm>
            <a:off x="6231000" y="900000"/>
            <a:ext cx="5690419"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606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0C065-DF47-428E-83D6-1807641E926D}"/>
              </a:ext>
            </a:extLst>
          </p:cNvPr>
          <p:cNvSpPr>
            <a:spLocks noGrp="1"/>
          </p:cNvSpPr>
          <p:nvPr>
            <p:ph type="body" idx="1" hasCustomPrompt="1"/>
          </p:nvPr>
        </p:nvSpPr>
        <p:spPr>
          <a:xfrm>
            <a:off x="272143" y="900000"/>
            <a:ext cx="5688857"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4" name="Content Placeholder 3">
            <a:extLst>
              <a:ext uri="{FF2B5EF4-FFF2-40B4-BE49-F238E27FC236}">
                <a16:creationId xmlns:a16="http://schemas.microsoft.com/office/drawing/2014/main" id="{603DFDD1-2A5D-4C3F-A094-1EE0A2637FFA}"/>
              </a:ext>
            </a:extLst>
          </p:cNvPr>
          <p:cNvSpPr>
            <a:spLocks noGrp="1"/>
          </p:cNvSpPr>
          <p:nvPr>
            <p:ph sz="half" idx="2" hasCustomPrompt="1"/>
          </p:nvPr>
        </p:nvSpPr>
        <p:spPr>
          <a:xfrm>
            <a:off x="272143" y="1696030"/>
            <a:ext cx="5694783" cy="410570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A0B1BBA-5485-4310-8E97-A182D24F2897}"/>
              </a:ext>
            </a:extLst>
          </p:cNvPr>
          <p:cNvSpPr>
            <a:spLocks noGrp="1"/>
          </p:cNvSpPr>
          <p:nvPr>
            <p:ph type="body" sz="quarter" idx="3" hasCustomPrompt="1"/>
          </p:nvPr>
        </p:nvSpPr>
        <p:spPr>
          <a:xfrm>
            <a:off x="6231001" y="900000"/>
            <a:ext cx="5683852"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6" name="Content Placeholder 5">
            <a:extLst>
              <a:ext uri="{FF2B5EF4-FFF2-40B4-BE49-F238E27FC236}">
                <a16:creationId xmlns:a16="http://schemas.microsoft.com/office/drawing/2014/main" id="{1984A6F4-806C-4203-8EB0-1D2AED48398D}"/>
              </a:ext>
            </a:extLst>
          </p:cNvPr>
          <p:cNvSpPr>
            <a:spLocks noGrp="1"/>
          </p:cNvSpPr>
          <p:nvPr>
            <p:ph sz="quarter" idx="4" hasCustomPrompt="1"/>
          </p:nvPr>
        </p:nvSpPr>
        <p:spPr>
          <a:xfrm>
            <a:off x="6231001" y="1696029"/>
            <a:ext cx="5683852" cy="4110803"/>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F2BDBCB8-5FCB-47D4-859E-2C42C3F4F016}"/>
              </a:ext>
            </a:extLst>
          </p:cNvPr>
          <p:cNvSpPr>
            <a:spLocks noGrp="1"/>
          </p:cNvSpPr>
          <p:nvPr>
            <p:ph type="title" hasCustomPrompt="1"/>
          </p:nvPr>
        </p:nvSpPr>
        <p:spPr/>
        <p:txBody>
          <a:bodyPr/>
          <a:lstStyle>
            <a:lvl1pPr>
              <a:defRPr/>
            </a:lvl1pPr>
          </a:lstStyle>
          <a:p>
            <a:pPr lvl="0"/>
            <a:r>
              <a:rPr lang="en-US" dirty="0"/>
              <a:t>Double tap/click to add title</a:t>
            </a:r>
          </a:p>
        </p:txBody>
      </p:sp>
    </p:spTree>
    <p:extLst>
      <p:ext uri="{BB962C8B-B14F-4D97-AF65-F5344CB8AC3E}">
        <p14:creationId xmlns:p14="http://schemas.microsoft.com/office/powerpoint/2010/main" val="285319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6A7-58AD-4615-9B73-B1B34FD98D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135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2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5C65-3008-4769-8B5A-F9CDC9104F05}"/>
              </a:ext>
            </a:extLst>
          </p:cNvPr>
          <p:cNvSpPr>
            <a:spLocks noGrp="1"/>
          </p:cNvSpPr>
          <p:nvPr>
            <p:ph type="title" hasCustomPrompt="1"/>
          </p:nvPr>
        </p:nvSpPr>
        <p:spPr>
          <a:xfrm>
            <a:off x="268287" y="270000"/>
            <a:ext cx="4652055" cy="1080000"/>
          </a:xfrm>
        </p:spPr>
        <p:txBody>
          <a:bodyPr anchor="ctr"/>
          <a:lstStyle>
            <a:lvl1pPr>
              <a:defRPr sz="3200"/>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8B7A5F7D-E1DC-43C7-A9D8-877F83C8AC47}"/>
              </a:ext>
            </a:extLst>
          </p:cNvPr>
          <p:cNvSpPr>
            <a:spLocks noGrp="1"/>
          </p:cNvSpPr>
          <p:nvPr>
            <p:ph idx="1" hasCustomPrompt="1"/>
          </p:nvPr>
        </p:nvSpPr>
        <p:spPr>
          <a:xfrm>
            <a:off x="5190343" y="270000"/>
            <a:ext cx="6731102" cy="55484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C0FB532-4C41-4C52-8037-35AD9E551E58}"/>
              </a:ext>
            </a:extLst>
          </p:cNvPr>
          <p:cNvSpPr>
            <a:spLocks noGrp="1"/>
          </p:cNvSpPr>
          <p:nvPr>
            <p:ph type="body" sz="half" idx="2" hasCustomPrompt="1"/>
          </p:nvPr>
        </p:nvSpPr>
        <p:spPr>
          <a:xfrm>
            <a:off x="268288" y="1625085"/>
            <a:ext cx="4652056" cy="41933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Tree>
    <p:extLst>
      <p:ext uri="{BB962C8B-B14F-4D97-AF65-F5344CB8AC3E}">
        <p14:creationId xmlns:p14="http://schemas.microsoft.com/office/powerpoint/2010/main" val="81952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B36411-5253-4313-B367-55E9BF8006AF}"/>
              </a:ext>
            </a:extLst>
          </p:cNvPr>
          <p:cNvSpPr>
            <a:spLocks noGrp="1"/>
          </p:cNvSpPr>
          <p:nvPr>
            <p:ph type="pic" idx="1" hasCustomPrompt="1"/>
          </p:nvPr>
        </p:nvSpPr>
        <p:spPr>
          <a:xfrm>
            <a:off x="5190343" y="265894"/>
            <a:ext cx="6729514" cy="5541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Double tap/click to add picture</a:t>
            </a:r>
          </a:p>
        </p:txBody>
      </p:sp>
      <p:sp>
        <p:nvSpPr>
          <p:cNvPr id="4" name="Text Placeholder 3">
            <a:extLst>
              <a:ext uri="{FF2B5EF4-FFF2-40B4-BE49-F238E27FC236}">
                <a16:creationId xmlns:a16="http://schemas.microsoft.com/office/drawing/2014/main" id="{798020FF-3EE4-42E8-B698-A3A31BCA901C}"/>
              </a:ext>
            </a:extLst>
          </p:cNvPr>
          <p:cNvSpPr>
            <a:spLocks noGrp="1"/>
          </p:cNvSpPr>
          <p:nvPr>
            <p:ph type="body" sz="half" idx="2" hasCustomPrompt="1"/>
          </p:nvPr>
        </p:nvSpPr>
        <p:spPr>
          <a:xfrm>
            <a:off x="272143" y="1597026"/>
            <a:ext cx="4648200" cy="4210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
        <p:nvSpPr>
          <p:cNvPr id="9" name="Title 8">
            <a:extLst>
              <a:ext uri="{FF2B5EF4-FFF2-40B4-BE49-F238E27FC236}">
                <a16:creationId xmlns:a16="http://schemas.microsoft.com/office/drawing/2014/main" id="{93FB16F6-8822-4511-A27C-1EBBF7942A30}"/>
              </a:ext>
            </a:extLst>
          </p:cNvPr>
          <p:cNvSpPr>
            <a:spLocks noGrp="1"/>
          </p:cNvSpPr>
          <p:nvPr>
            <p:ph type="title" hasCustomPrompt="1"/>
          </p:nvPr>
        </p:nvSpPr>
        <p:spPr>
          <a:xfrm>
            <a:off x="272142" y="265894"/>
            <a:ext cx="4648200" cy="1080000"/>
          </a:xfrm>
        </p:spPr>
        <p:txBody>
          <a:bodyPr/>
          <a:lstStyle>
            <a:lvl1pPr>
              <a:defRPr/>
            </a:lvl1pPr>
          </a:lstStyle>
          <a:p>
            <a:r>
              <a:rPr lang="en-US" dirty="0"/>
              <a:t>Double tap/click to add title</a:t>
            </a:r>
            <a:endParaRPr lang="en-GB" dirty="0"/>
          </a:p>
        </p:txBody>
      </p:sp>
    </p:spTree>
    <p:extLst>
      <p:ext uri="{BB962C8B-B14F-4D97-AF65-F5344CB8AC3E}">
        <p14:creationId xmlns:p14="http://schemas.microsoft.com/office/powerpoint/2010/main" val="319936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E76AC-9813-4FFE-A72C-1894B010A58E}"/>
              </a:ext>
            </a:extLst>
          </p:cNvPr>
          <p:cNvSpPr>
            <a:spLocks noGrp="1"/>
          </p:cNvSpPr>
          <p:nvPr>
            <p:ph type="title"/>
          </p:nvPr>
        </p:nvSpPr>
        <p:spPr>
          <a:xfrm>
            <a:off x="0" y="0"/>
            <a:ext cx="12192000" cy="630000"/>
          </a:xfrm>
          <a:prstGeom prst="rect">
            <a:avLst/>
          </a:prstGeom>
          <a:solidFill>
            <a:schemeClr val="tx1"/>
          </a:solidFill>
        </p:spPr>
        <p:txBody>
          <a:bodyPr vert="horz" lIns="288000" tIns="45720" rIns="91440" bIns="45720" rtlCol="0" anchor="ctr">
            <a:normAutofit/>
          </a:bodyPr>
          <a:lstStyle/>
          <a:p>
            <a:r>
              <a:rPr lang="en-US" dirty="0"/>
              <a:t>Double tap/click to add title</a:t>
            </a:r>
            <a:endParaRPr lang="en-GB" dirty="0"/>
          </a:p>
        </p:txBody>
      </p:sp>
      <p:sp>
        <p:nvSpPr>
          <p:cNvPr id="3" name="Text Placeholder 2">
            <a:extLst>
              <a:ext uri="{FF2B5EF4-FFF2-40B4-BE49-F238E27FC236}">
                <a16:creationId xmlns:a16="http://schemas.microsoft.com/office/drawing/2014/main" id="{0030F6D5-B56E-4CE2-84B1-801B28505016}"/>
              </a:ext>
            </a:extLst>
          </p:cNvPr>
          <p:cNvSpPr>
            <a:spLocks noGrp="1"/>
          </p:cNvSpPr>
          <p:nvPr>
            <p:ph type="body" idx="1"/>
          </p:nvPr>
        </p:nvSpPr>
        <p:spPr>
          <a:xfrm>
            <a:off x="270000" y="900000"/>
            <a:ext cx="11657515" cy="4814392"/>
          </a:xfrm>
          <a:prstGeom prst="rect">
            <a:avLst/>
          </a:prstGeom>
        </p:spPr>
        <p:txBody>
          <a:bodyPr vert="horz" lIns="91440" tIns="45720" rIns="91440" bIns="45720" rtlCol="0">
            <a:normAutofit/>
          </a:body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6" name="Group 25">
            <a:extLst>
              <a:ext uri="{FF2B5EF4-FFF2-40B4-BE49-F238E27FC236}">
                <a16:creationId xmlns:a16="http://schemas.microsoft.com/office/drawing/2014/main" id="{73C85E62-2E14-4CA6-9461-E933C1AC1FBF}"/>
              </a:ext>
            </a:extLst>
          </p:cNvPr>
          <p:cNvGrpSpPr/>
          <p:nvPr userDrawn="1"/>
        </p:nvGrpSpPr>
        <p:grpSpPr>
          <a:xfrm>
            <a:off x="-1" y="5813810"/>
            <a:ext cx="12199659" cy="72000"/>
            <a:chOff x="-1" y="6083732"/>
            <a:chExt cx="12199659" cy="72000"/>
          </a:xfrm>
        </p:grpSpPr>
        <p:sp>
          <p:nvSpPr>
            <p:cNvPr id="20" name="Rectangle 19">
              <a:extLst>
                <a:ext uri="{FF2B5EF4-FFF2-40B4-BE49-F238E27FC236}">
                  <a16:creationId xmlns:a16="http://schemas.microsoft.com/office/drawing/2014/main" id="{DFBDF45A-D254-4992-ACE3-426973E8408E}"/>
                </a:ext>
              </a:extLst>
            </p:cNvPr>
            <p:cNvSpPr/>
            <p:nvPr userDrawn="1"/>
          </p:nvSpPr>
          <p:spPr>
            <a:xfrm>
              <a:off x="11542578" y="6083732"/>
              <a:ext cx="657080" cy="7025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22AF7F-8BCE-44DD-BE41-C109A3DAD6C4}"/>
                </a:ext>
              </a:extLst>
            </p:cNvPr>
            <p:cNvSpPr/>
            <p:nvPr userDrawn="1"/>
          </p:nvSpPr>
          <p:spPr>
            <a:xfrm>
              <a:off x="10724671" y="6083732"/>
              <a:ext cx="831691" cy="702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26D972-DB01-4BB5-ABD6-D06ED630BCDD}"/>
                </a:ext>
              </a:extLst>
            </p:cNvPr>
            <p:cNvSpPr/>
            <p:nvPr userDrawn="1"/>
          </p:nvSpPr>
          <p:spPr>
            <a:xfrm>
              <a:off x="-1" y="6083732"/>
              <a:ext cx="10871711" cy="72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9D74F24A-DA25-4C10-AA38-220B1D2438B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41999" y="6406799"/>
            <a:ext cx="1667435" cy="257526"/>
          </a:xfrm>
          <a:prstGeom prst="rect">
            <a:avLst/>
          </a:prstGeom>
        </p:spPr>
      </p:pic>
      <p:sp>
        <p:nvSpPr>
          <p:cNvPr id="16" name="Date Placeholder 3">
            <a:extLst>
              <a:ext uri="{FF2B5EF4-FFF2-40B4-BE49-F238E27FC236}">
                <a16:creationId xmlns:a16="http://schemas.microsoft.com/office/drawing/2014/main" id="{DE172B89-23DC-42F2-9453-F0869D2C9175}"/>
              </a:ext>
            </a:extLst>
          </p:cNvPr>
          <p:cNvSpPr txBox="1">
            <a:spLocks noGrp="1"/>
          </p:cNvSpPr>
          <p:nvPr userDrawn="1"/>
        </p:nvSpPr>
        <p:spPr bwMode="auto">
          <a:xfrm>
            <a:off x="0" y="6174185"/>
            <a:ext cx="12199659" cy="232614"/>
          </a:xfrm>
          <a:prstGeom prst="rect">
            <a:avLst/>
          </a:prstGeom>
          <a:noFill/>
          <a:ln>
            <a:miter lim="800000"/>
            <a:headEnd/>
            <a:tailEnd/>
          </a:ln>
        </p:spPr>
        <p:txBody>
          <a:bodyPr/>
          <a:lstStyle/>
          <a:p>
            <a:pPr algn="ctr">
              <a:defRPr/>
            </a:pPr>
            <a:fld id="{7E1A506D-7525-4645-B5EA-B496D04FDEEB}" type="slidenum">
              <a:rPr lang="en-GB" sz="900" b="0" smtClean="0">
                <a:solidFill>
                  <a:schemeClr val="tx1"/>
                </a:solidFill>
                <a:latin typeface="Arial Narrow" panose="020B0606020202030204" pitchFamily="34" charset="0"/>
                <a:cs typeface="Arial" pitchFamily="34" charset="0"/>
              </a:rPr>
              <a:pPr algn="ctr">
                <a:defRPr/>
              </a:pPr>
              <a:t>‹#›</a:t>
            </a:fld>
            <a:endParaRPr lang="en-GB" sz="1050" b="0" dirty="0">
              <a:solidFill>
                <a:schemeClr val="tx1"/>
              </a:solidFill>
              <a:latin typeface="Arial Narrow" panose="020B0606020202030204" pitchFamily="34" charset="0"/>
              <a:cs typeface="Arial" pitchFamily="34" charset="0"/>
            </a:endParaRPr>
          </a:p>
        </p:txBody>
      </p:sp>
      <p:sp>
        <p:nvSpPr>
          <p:cNvPr id="17" name="Rectangle 6">
            <a:extLst>
              <a:ext uri="{FF2B5EF4-FFF2-40B4-BE49-F238E27FC236}">
                <a16:creationId xmlns:a16="http://schemas.microsoft.com/office/drawing/2014/main" id="{3D14C856-DA64-4EF2-8F41-F2E26E2378C2}"/>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12" name="TextBox 11">
            <a:extLst>
              <a:ext uri="{FF2B5EF4-FFF2-40B4-BE49-F238E27FC236}">
                <a16:creationId xmlns:a16="http://schemas.microsoft.com/office/drawing/2014/main" id="{F3EB0DBC-A3D1-4D51-A8D1-C5BF1AD6EABB}"/>
              </a:ext>
            </a:extLst>
          </p:cNvPr>
          <p:cNvSpPr txBox="1"/>
          <p:nvPr userDrawn="1"/>
        </p:nvSpPr>
        <p:spPr>
          <a:xfrm>
            <a:off x="83687" y="5915426"/>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3" name="TextBox 4">
            <a:extLst>
              <a:ext uri="{FF2B5EF4-FFF2-40B4-BE49-F238E27FC236}">
                <a16:creationId xmlns:a16="http://schemas.microsoft.com/office/drawing/2014/main" id="{2991272A-7FE5-4E23-A757-9DB9E9C43AFE}"/>
              </a:ext>
            </a:extLst>
          </p:cNvPr>
          <p:cNvSpPr txBox="1"/>
          <p:nvPr userDrawn="1"/>
        </p:nvSpPr>
        <p:spPr>
          <a:xfrm>
            <a:off x="83687" y="6162055"/>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9C17E204-D15D-4511-A605-C460D448436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endParaRPr lang="en-US" sz="1000"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7497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5BA-1632-4825-8F2B-23777B43C927}"/>
              </a:ext>
            </a:extLst>
          </p:cNvPr>
          <p:cNvSpPr>
            <a:spLocks noGrp="1"/>
          </p:cNvSpPr>
          <p:nvPr>
            <p:ph type="ctrTitle"/>
          </p:nvPr>
        </p:nvSpPr>
        <p:spPr>
          <a:xfrm>
            <a:off x="0" y="801867"/>
            <a:ext cx="6744063" cy="1775292"/>
          </a:xfrm>
        </p:spPr>
        <p:txBody>
          <a:bodyPr>
            <a:noAutofit/>
          </a:bodyPr>
          <a:lstStyle/>
          <a:p>
            <a:r>
              <a:rPr lang="en-GB" sz="6000" dirty="0"/>
              <a:t>ISD Dealer Days</a:t>
            </a:r>
          </a:p>
        </p:txBody>
      </p:sp>
      <p:sp>
        <p:nvSpPr>
          <p:cNvPr id="3" name="Subtitle 2">
            <a:extLst>
              <a:ext uri="{FF2B5EF4-FFF2-40B4-BE49-F238E27FC236}">
                <a16:creationId xmlns:a16="http://schemas.microsoft.com/office/drawing/2014/main" id="{C2DC7B85-7141-4D48-B5A7-E1155064484D}"/>
              </a:ext>
            </a:extLst>
          </p:cNvPr>
          <p:cNvSpPr>
            <a:spLocks noGrp="1"/>
          </p:cNvSpPr>
          <p:nvPr>
            <p:ph type="subTitle" idx="1"/>
          </p:nvPr>
        </p:nvSpPr>
        <p:spPr>
          <a:xfrm>
            <a:off x="279774" y="2678451"/>
            <a:ext cx="6032140" cy="750549"/>
          </a:xfrm>
        </p:spPr>
        <p:txBody>
          <a:bodyPr>
            <a:normAutofit fontScale="85000" lnSpcReduction="20000"/>
          </a:bodyPr>
          <a:lstStyle/>
          <a:p>
            <a:r>
              <a:rPr lang="en-GB" sz="2800" b="1" dirty="0"/>
              <a:t>Presenter Name: Chris Cipperley </a:t>
            </a:r>
          </a:p>
          <a:p>
            <a:r>
              <a:rPr lang="en-GB" sz="2800" b="1" dirty="0" err="1"/>
              <a:t>Topic:SIS</a:t>
            </a:r>
            <a:r>
              <a:rPr lang="en-GB" sz="2800" b="1" dirty="0"/>
              <a:t> 2.0</a:t>
            </a:r>
          </a:p>
        </p:txBody>
      </p:sp>
    </p:spTree>
    <p:extLst>
      <p:ext uri="{BB962C8B-B14F-4D97-AF65-F5344CB8AC3E}">
        <p14:creationId xmlns:p14="http://schemas.microsoft.com/office/powerpoint/2010/main" val="313000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C69C-5F6A-C822-3605-A5923F64CABA}"/>
              </a:ext>
            </a:extLst>
          </p:cNvPr>
          <p:cNvSpPr>
            <a:spLocks noGrp="1"/>
          </p:cNvSpPr>
          <p:nvPr>
            <p:ph type="title"/>
          </p:nvPr>
        </p:nvSpPr>
        <p:spPr>
          <a:xfrm>
            <a:off x="640080" y="5025613"/>
            <a:ext cx="10911840" cy="640081"/>
          </a:xfrm>
        </p:spPr>
        <p:txBody>
          <a:bodyPr>
            <a:normAutofit/>
          </a:bodyPr>
          <a:lstStyle/>
          <a:p>
            <a:pPr algn="ctr"/>
            <a:r>
              <a:rPr lang="en-US" sz="3200" dirty="0">
                <a:latin typeface="Agency FB" panose="020B0503020202020204" pitchFamily="34" charset="0"/>
              </a:rPr>
              <a:t>NEW INFORMATION TAB</a:t>
            </a:r>
          </a:p>
        </p:txBody>
      </p:sp>
      <p:pic>
        <p:nvPicPr>
          <p:cNvPr id="4" name="Picture 3">
            <a:extLst>
              <a:ext uri="{FF2B5EF4-FFF2-40B4-BE49-F238E27FC236}">
                <a16:creationId xmlns:a16="http://schemas.microsoft.com/office/drawing/2014/main" id="{27EBFF7B-4780-5929-878A-A3CA96A071F9}"/>
              </a:ext>
            </a:extLst>
          </p:cNvPr>
          <p:cNvPicPr>
            <a:picLocks noChangeAspect="1"/>
          </p:cNvPicPr>
          <p:nvPr/>
        </p:nvPicPr>
        <p:blipFill rotWithShape="1">
          <a:blip r:embed="rId2"/>
          <a:srcRect l="3008" r="7881" b="1"/>
          <a:stretch/>
        </p:blipFill>
        <p:spPr>
          <a:xfrm>
            <a:off x="640080" y="188818"/>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6105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DFFF-26D7-E60A-B898-0FDA10133445}"/>
              </a:ext>
            </a:extLst>
          </p:cNvPr>
          <p:cNvSpPr>
            <a:spLocks noGrp="1"/>
          </p:cNvSpPr>
          <p:nvPr>
            <p:ph type="title"/>
          </p:nvPr>
        </p:nvSpPr>
        <p:spPr>
          <a:xfrm>
            <a:off x="556532" y="643467"/>
            <a:ext cx="11210925" cy="744836"/>
          </a:xfrm>
        </p:spPr>
        <p:txBody>
          <a:bodyPr>
            <a:normAutofit/>
          </a:bodyPr>
          <a:lstStyle/>
          <a:p>
            <a:pPr algn="ctr"/>
            <a:r>
              <a:rPr lang="en-US" sz="3200" dirty="0" err="1">
                <a:solidFill>
                  <a:schemeClr val="bg1"/>
                </a:solidFill>
                <a:latin typeface="Agency FB" panose="020B0503020202020204" pitchFamily="34" charset="0"/>
              </a:rPr>
              <a:t>SIMSi</a:t>
            </a:r>
            <a:r>
              <a:rPr lang="en-US" sz="3200" dirty="0">
                <a:solidFill>
                  <a:schemeClr val="bg1"/>
                </a:solidFill>
                <a:latin typeface="Agency FB" panose="020B0503020202020204" pitchFamily="34" charset="0"/>
              </a:rPr>
              <a:t> LINK</a:t>
            </a:r>
          </a:p>
        </p:txBody>
      </p:sp>
      <p:pic>
        <p:nvPicPr>
          <p:cNvPr id="4" name="Picture 3">
            <a:extLst>
              <a:ext uri="{FF2B5EF4-FFF2-40B4-BE49-F238E27FC236}">
                <a16:creationId xmlns:a16="http://schemas.microsoft.com/office/drawing/2014/main" id="{EFC68B73-9485-DFC2-E00F-D2D1CE244FC1}"/>
              </a:ext>
            </a:extLst>
          </p:cNvPr>
          <p:cNvPicPr>
            <a:picLocks noChangeAspect="1"/>
          </p:cNvPicPr>
          <p:nvPr/>
        </p:nvPicPr>
        <p:blipFill>
          <a:blip r:embed="rId2"/>
          <a:stretch>
            <a:fillRect/>
          </a:stretch>
        </p:blipFill>
        <p:spPr>
          <a:xfrm>
            <a:off x="986751" y="1461939"/>
            <a:ext cx="10218497" cy="3934121"/>
          </a:xfrm>
          <a:prstGeom prst="rect">
            <a:avLst/>
          </a:prstGeom>
        </p:spPr>
      </p:pic>
    </p:spTree>
    <p:extLst>
      <p:ext uri="{BB962C8B-B14F-4D97-AF65-F5344CB8AC3E}">
        <p14:creationId xmlns:p14="http://schemas.microsoft.com/office/powerpoint/2010/main" val="398653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BD8F-5779-D097-707D-1C9A56681D8C}"/>
              </a:ext>
            </a:extLst>
          </p:cNvPr>
          <p:cNvSpPr>
            <a:spLocks noGrp="1"/>
          </p:cNvSpPr>
          <p:nvPr>
            <p:ph type="title"/>
          </p:nvPr>
        </p:nvSpPr>
        <p:spPr>
          <a:xfrm>
            <a:off x="747551" y="4693103"/>
            <a:ext cx="10911840" cy="640081"/>
          </a:xfrm>
        </p:spPr>
        <p:txBody>
          <a:bodyPr>
            <a:normAutofit/>
          </a:bodyPr>
          <a:lstStyle/>
          <a:p>
            <a:pPr algn="ctr"/>
            <a:r>
              <a:rPr lang="en-US" sz="3200" dirty="0">
                <a:latin typeface="Agency FB" panose="020B0503020202020204" pitchFamily="34" charset="0"/>
              </a:rPr>
              <a:t>TMI LINK</a:t>
            </a:r>
          </a:p>
        </p:txBody>
      </p:sp>
      <p:pic>
        <p:nvPicPr>
          <p:cNvPr id="4" name="Picture 3">
            <a:extLst>
              <a:ext uri="{FF2B5EF4-FFF2-40B4-BE49-F238E27FC236}">
                <a16:creationId xmlns:a16="http://schemas.microsoft.com/office/drawing/2014/main" id="{8EBFD345-B639-34FA-83E4-2DC790412192}"/>
              </a:ext>
            </a:extLst>
          </p:cNvPr>
          <p:cNvPicPr>
            <a:picLocks noChangeAspect="1"/>
          </p:cNvPicPr>
          <p:nvPr/>
        </p:nvPicPr>
        <p:blipFill rotWithShape="1">
          <a:blip r:embed="rId2"/>
          <a:srcRect l="1864" r="1" b="1"/>
          <a:stretch/>
        </p:blipFill>
        <p:spPr>
          <a:xfrm>
            <a:off x="747550" y="88182"/>
            <a:ext cx="10911839" cy="4604921"/>
          </a:xfrm>
          <a:prstGeom prst="rect">
            <a:avLst/>
          </a:prstGeom>
          <a:ln w="19050">
            <a:solidFill>
              <a:schemeClr val="tx1"/>
            </a:solidFill>
            <a:miter lim="800000"/>
          </a:ln>
        </p:spPr>
      </p:pic>
    </p:spTree>
    <p:extLst>
      <p:ext uri="{BB962C8B-B14F-4D97-AF65-F5344CB8AC3E}">
        <p14:creationId xmlns:p14="http://schemas.microsoft.com/office/powerpoint/2010/main" val="20058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A309-42CD-B673-94DD-4E3A2EF6FD4E}"/>
              </a:ext>
            </a:extLst>
          </p:cNvPr>
          <p:cNvSpPr>
            <a:spLocks noGrp="1"/>
          </p:cNvSpPr>
          <p:nvPr>
            <p:ph type="title"/>
          </p:nvPr>
        </p:nvSpPr>
        <p:spPr>
          <a:xfrm>
            <a:off x="640080" y="5576887"/>
            <a:ext cx="10911840" cy="640081"/>
          </a:xfrm>
        </p:spPr>
        <p:txBody>
          <a:bodyPr>
            <a:normAutofit/>
          </a:bodyPr>
          <a:lstStyle/>
          <a:p>
            <a:pPr algn="ctr"/>
            <a:r>
              <a:rPr lang="en-US" sz="3200" dirty="0">
                <a:latin typeface="Agency FB" panose="020B0503020202020204" pitchFamily="34" charset="0"/>
              </a:rPr>
              <a:t>ENGINE CONSIST/BREAKDOWN</a:t>
            </a:r>
          </a:p>
        </p:txBody>
      </p:sp>
      <p:pic>
        <p:nvPicPr>
          <p:cNvPr id="4" name="Picture 3">
            <a:extLst>
              <a:ext uri="{FF2B5EF4-FFF2-40B4-BE49-F238E27FC236}">
                <a16:creationId xmlns:a16="http://schemas.microsoft.com/office/drawing/2014/main" id="{DD8F7B2A-E763-CD54-3104-4F728294EC89}"/>
              </a:ext>
            </a:extLst>
          </p:cNvPr>
          <p:cNvPicPr>
            <a:picLocks noChangeAspect="1"/>
          </p:cNvPicPr>
          <p:nvPr/>
        </p:nvPicPr>
        <p:blipFill rotWithShape="1">
          <a:blip r:embed="rId2"/>
          <a:srcRect r="1865"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42366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3F5D-3B3C-661A-C264-20ADBB294DF3}"/>
              </a:ext>
            </a:extLst>
          </p:cNvPr>
          <p:cNvSpPr>
            <a:spLocks noGrp="1"/>
          </p:cNvSpPr>
          <p:nvPr>
            <p:ph type="title"/>
          </p:nvPr>
        </p:nvSpPr>
        <p:spPr>
          <a:xfrm>
            <a:off x="640080" y="4942485"/>
            <a:ext cx="10911840" cy="640081"/>
          </a:xfrm>
        </p:spPr>
        <p:txBody>
          <a:bodyPr>
            <a:normAutofit/>
          </a:bodyPr>
          <a:lstStyle/>
          <a:p>
            <a:pPr algn="ctr"/>
            <a:r>
              <a:rPr lang="en-US" sz="3200" dirty="0">
                <a:latin typeface="Agency FB" panose="020B0503020202020204" pitchFamily="34" charset="0"/>
              </a:rPr>
              <a:t>ALTERNATE PART TAB</a:t>
            </a:r>
          </a:p>
        </p:txBody>
      </p:sp>
      <p:pic>
        <p:nvPicPr>
          <p:cNvPr id="6" name="Picture 5">
            <a:extLst>
              <a:ext uri="{FF2B5EF4-FFF2-40B4-BE49-F238E27FC236}">
                <a16:creationId xmlns:a16="http://schemas.microsoft.com/office/drawing/2014/main" id="{F5E99C7F-5147-CB0C-7D91-E7BA27105638}"/>
              </a:ext>
            </a:extLst>
          </p:cNvPr>
          <p:cNvPicPr>
            <a:picLocks noChangeAspect="1"/>
          </p:cNvPicPr>
          <p:nvPr/>
        </p:nvPicPr>
        <p:blipFill rotWithShape="1">
          <a:blip r:embed="rId2"/>
          <a:srcRect r="1865" b="1"/>
          <a:stretch/>
        </p:blipFill>
        <p:spPr>
          <a:xfrm>
            <a:off x="640080" y="10569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3125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458F-571A-92D2-64BA-5C73DA4F091A}"/>
              </a:ext>
            </a:extLst>
          </p:cNvPr>
          <p:cNvSpPr>
            <a:spLocks noGrp="1"/>
          </p:cNvSpPr>
          <p:nvPr>
            <p:ph type="title"/>
          </p:nvPr>
        </p:nvSpPr>
        <p:spPr>
          <a:xfrm>
            <a:off x="640080" y="5025612"/>
            <a:ext cx="10911840" cy="640081"/>
          </a:xfrm>
        </p:spPr>
        <p:txBody>
          <a:bodyPr>
            <a:normAutofit/>
          </a:bodyPr>
          <a:lstStyle/>
          <a:p>
            <a:pPr algn="ctr"/>
            <a:r>
              <a:rPr lang="en-US" sz="3200" dirty="0">
                <a:latin typeface="Agency FB" panose="020B0503020202020204" pitchFamily="34" charset="0"/>
              </a:rPr>
              <a:t>ENGINE ARRANGEMENT </a:t>
            </a:r>
          </a:p>
        </p:txBody>
      </p:sp>
      <p:pic>
        <p:nvPicPr>
          <p:cNvPr id="4" name="Picture 3">
            <a:extLst>
              <a:ext uri="{FF2B5EF4-FFF2-40B4-BE49-F238E27FC236}">
                <a16:creationId xmlns:a16="http://schemas.microsoft.com/office/drawing/2014/main" id="{1CA64286-8A12-17BF-9681-AE3A01398C58}"/>
              </a:ext>
            </a:extLst>
          </p:cNvPr>
          <p:cNvPicPr>
            <a:picLocks noChangeAspect="1"/>
          </p:cNvPicPr>
          <p:nvPr/>
        </p:nvPicPr>
        <p:blipFill rotWithShape="1">
          <a:blip r:embed="rId2"/>
          <a:srcRect r="3555" b="-1"/>
          <a:stretch/>
        </p:blipFill>
        <p:spPr>
          <a:xfrm>
            <a:off x="640080" y="188817"/>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16958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5BE6-16E5-C8EF-D2F4-1CAD2FC638C1}"/>
              </a:ext>
            </a:extLst>
          </p:cNvPr>
          <p:cNvSpPr>
            <a:spLocks noGrp="1"/>
          </p:cNvSpPr>
          <p:nvPr>
            <p:ph type="title"/>
          </p:nvPr>
        </p:nvSpPr>
        <p:spPr>
          <a:xfrm>
            <a:off x="485701" y="4679369"/>
            <a:ext cx="10911840" cy="640081"/>
          </a:xfrm>
        </p:spPr>
        <p:txBody>
          <a:bodyPr>
            <a:normAutofit/>
          </a:bodyPr>
          <a:lstStyle/>
          <a:p>
            <a:pPr algn="ctr"/>
            <a:r>
              <a:rPr lang="en-US" sz="3200" dirty="0">
                <a:latin typeface="Agency FB" panose="020B0503020202020204" pitchFamily="34" charset="0"/>
              </a:rPr>
              <a:t>OIL PUMP INDENTIFICATION</a:t>
            </a:r>
          </a:p>
        </p:txBody>
      </p:sp>
      <p:pic>
        <p:nvPicPr>
          <p:cNvPr id="6" name="Picture 5">
            <a:extLst>
              <a:ext uri="{FF2B5EF4-FFF2-40B4-BE49-F238E27FC236}">
                <a16:creationId xmlns:a16="http://schemas.microsoft.com/office/drawing/2014/main" id="{96EE4B61-F616-8987-8D23-8AC9F2D25978}"/>
              </a:ext>
            </a:extLst>
          </p:cNvPr>
          <p:cNvPicPr>
            <a:picLocks noChangeAspect="1"/>
          </p:cNvPicPr>
          <p:nvPr/>
        </p:nvPicPr>
        <p:blipFill>
          <a:blip r:embed="rId2"/>
          <a:stretch>
            <a:fillRect/>
          </a:stretch>
        </p:blipFill>
        <p:spPr>
          <a:xfrm>
            <a:off x="95003" y="0"/>
            <a:ext cx="12192000" cy="4679369"/>
          </a:xfrm>
          <a:prstGeom prst="rect">
            <a:avLst/>
          </a:prstGeom>
        </p:spPr>
      </p:pic>
    </p:spTree>
    <p:extLst>
      <p:ext uri="{BB962C8B-B14F-4D97-AF65-F5344CB8AC3E}">
        <p14:creationId xmlns:p14="http://schemas.microsoft.com/office/powerpoint/2010/main" val="28482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B044-302D-79BA-616A-0D5F1E957512}"/>
              </a:ext>
            </a:extLst>
          </p:cNvPr>
          <p:cNvSpPr>
            <a:spLocks noGrp="1"/>
          </p:cNvSpPr>
          <p:nvPr>
            <p:ph type="title"/>
          </p:nvPr>
        </p:nvSpPr>
        <p:spPr>
          <a:xfrm>
            <a:off x="509452" y="4978112"/>
            <a:ext cx="10911840" cy="640081"/>
          </a:xfrm>
        </p:spPr>
        <p:txBody>
          <a:bodyPr>
            <a:normAutofit/>
          </a:bodyPr>
          <a:lstStyle/>
          <a:p>
            <a:pPr algn="ctr"/>
            <a:r>
              <a:rPr lang="en-US" sz="3200" dirty="0">
                <a:latin typeface="Agency FB" panose="020B0503020202020204" pitchFamily="34" charset="0"/>
              </a:rPr>
              <a:t>SERVICE INFORMATION/ARTICLES</a:t>
            </a:r>
          </a:p>
        </p:txBody>
      </p:sp>
      <p:pic>
        <p:nvPicPr>
          <p:cNvPr id="4" name="Picture 3">
            <a:extLst>
              <a:ext uri="{FF2B5EF4-FFF2-40B4-BE49-F238E27FC236}">
                <a16:creationId xmlns:a16="http://schemas.microsoft.com/office/drawing/2014/main" id="{94749A77-D891-3382-38FB-33E06A15C481}"/>
              </a:ext>
            </a:extLst>
          </p:cNvPr>
          <p:cNvPicPr>
            <a:picLocks noChangeAspect="1"/>
          </p:cNvPicPr>
          <p:nvPr/>
        </p:nvPicPr>
        <p:blipFill rotWithShape="1">
          <a:blip r:embed="rId2"/>
          <a:srcRect r="2426" b="-1"/>
          <a:stretch/>
        </p:blipFill>
        <p:spPr>
          <a:xfrm>
            <a:off x="509452" y="141317"/>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2431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5323-F294-3744-D486-A8E0BD037A47}"/>
              </a:ext>
            </a:extLst>
          </p:cNvPr>
          <p:cNvSpPr>
            <a:spLocks noGrp="1"/>
          </p:cNvSpPr>
          <p:nvPr>
            <p:ph type="title"/>
          </p:nvPr>
        </p:nvSpPr>
        <p:spPr>
          <a:xfrm>
            <a:off x="640080" y="4836795"/>
            <a:ext cx="10911840" cy="640081"/>
          </a:xfrm>
        </p:spPr>
        <p:txBody>
          <a:bodyPr>
            <a:normAutofit/>
          </a:bodyPr>
          <a:lstStyle/>
          <a:p>
            <a:pPr algn="ctr"/>
            <a:r>
              <a:rPr lang="en-US" sz="3200" dirty="0">
                <a:latin typeface="Agency FB" panose="020B0503020202020204" pitchFamily="34" charset="0"/>
              </a:rPr>
              <a:t>REPAIR KITS/GASKET KITS</a:t>
            </a:r>
          </a:p>
        </p:txBody>
      </p:sp>
      <p:pic>
        <p:nvPicPr>
          <p:cNvPr id="4" name="Picture 3">
            <a:extLst>
              <a:ext uri="{FF2B5EF4-FFF2-40B4-BE49-F238E27FC236}">
                <a16:creationId xmlns:a16="http://schemas.microsoft.com/office/drawing/2014/main" id="{59921460-1300-540A-E686-E2BA7D5FE26A}"/>
              </a:ext>
            </a:extLst>
          </p:cNvPr>
          <p:cNvPicPr>
            <a:picLocks noChangeAspect="1"/>
          </p:cNvPicPr>
          <p:nvPr/>
        </p:nvPicPr>
        <p:blipFill rotWithShape="1">
          <a:blip r:embed="rId2"/>
          <a:srcRect r="3555" b="-1"/>
          <a:stretch/>
        </p:blipFill>
        <p:spPr>
          <a:xfrm>
            <a:off x="640080" y="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354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FF01-719E-4ABC-6EF5-8FD61562E869}"/>
              </a:ext>
            </a:extLst>
          </p:cNvPr>
          <p:cNvSpPr>
            <a:spLocks noGrp="1"/>
          </p:cNvSpPr>
          <p:nvPr>
            <p:ph type="title"/>
          </p:nvPr>
        </p:nvSpPr>
        <p:spPr>
          <a:xfrm>
            <a:off x="556953" y="5001862"/>
            <a:ext cx="10911840" cy="640081"/>
          </a:xfrm>
        </p:spPr>
        <p:txBody>
          <a:bodyPr>
            <a:normAutofit/>
          </a:bodyPr>
          <a:lstStyle/>
          <a:p>
            <a:pPr algn="ctr"/>
            <a:r>
              <a:rPr lang="en-US" sz="3200" dirty="0">
                <a:latin typeface="Agency FB" panose="020B0503020202020204" pitchFamily="34" charset="0"/>
              </a:rPr>
              <a:t>SCHEMATIC</a:t>
            </a:r>
            <a:r>
              <a:rPr lang="en-US" sz="3200" dirty="0"/>
              <a:t> </a:t>
            </a:r>
          </a:p>
        </p:txBody>
      </p:sp>
      <p:pic>
        <p:nvPicPr>
          <p:cNvPr id="6" name="Picture 5">
            <a:extLst>
              <a:ext uri="{FF2B5EF4-FFF2-40B4-BE49-F238E27FC236}">
                <a16:creationId xmlns:a16="http://schemas.microsoft.com/office/drawing/2014/main" id="{D1E86344-849B-2B96-ACE4-205FB370AAA8}"/>
              </a:ext>
            </a:extLst>
          </p:cNvPr>
          <p:cNvPicPr>
            <a:picLocks noChangeAspect="1"/>
          </p:cNvPicPr>
          <p:nvPr/>
        </p:nvPicPr>
        <p:blipFill rotWithShape="1">
          <a:blip r:embed="rId2"/>
          <a:srcRect r="13708"/>
          <a:stretch/>
        </p:blipFill>
        <p:spPr>
          <a:xfrm>
            <a:off x="556953" y="165067"/>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4706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86A8-365A-7036-7382-18E7256F41F4}"/>
              </a:ext>
            </a:extLst>
          </p:cNvPr>
          <p:cNvSpPr>
            <a:spLocks noGrp="1"/>
          </p:cNvSpPr>
          <p:nvPr>
            <p:ph type="title"/>
          </p:nvPr>
        </p:nvSpPr>
        <p:spPr>
          <a:xfrm>
            <a:off x="521327" y="5079880"/>
            <a:ext cx="10911840" cy="640081"/>
          </a:xfrm>
        </p:spPr>
        <p:txBody>
          <a:bodyPr>
            <a:normAutofit/>
          </a:bodyPr>
          <a:lstStyle/>
          <a:p>
            <a:pPr algn="ctr"/>
            <a:r>
              <a:rPr lang="en-US" sz="3200" dirty="0">
                <a:latin typeface="Agency FB" panose="020B0503020202020204" pitchFamily="34" charset="0"/>
              </a:rPr>
              <a:t>MAIN PAGE EXTERNAL LINKS </a:t>
            </a:r>
          </a:p>
        </p:txBody>
      </p:sp>
      <p:pic>
        <p:nvPicPr>
          <p:cNvPr id="4" name="Picture 3">
            <a:extLst>
              <a:ext uri="{FF2B5EF4-FFF2-40B4-BE49-F238E27FC236}">
                <a16:creationId xmlns:a16="http://schemas.microsoft.com/office/drawing/2014/main" id="{A54D8F46-CA49-A314-48B3-C93E65CF6F43}"/>
              </a:ext>
            </a:extLst>
          </p:cNvPr>
          <p:cNvPicPr>
            <a:picLocks noChangeAspect="1"/>
          </p:cNvPicPr>
          <p:nvPr/>
        </p:nvPicPr>
        <p:blipFill rotWithShape="1">
          <a:blip r:embed="rId2"/>
          <a:srcRect l="3142" r="2104" b="-2"/>
          <a:stretch/>
        </p:blipFill>
        <p:spPr>
          <a:xfrm>
            <a:off x="521327" y="224444"/>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9619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7D31-76B6-1E1B-F63E-0A323106E251}"/>
              </a:ext>
            </a:extLst>
          </p:cNvPr>
          <p:cNvSpPr>
            <a:spLocks noGrp="1"/>
          </p:cNvSpPr>
          <p:nvPr>
            <p:ph type="title"/>
          </p:nvPr>
        </p:nvSpPr>
        <p:spPr>
          <a:xfrm>
            <a:off x="556953" y="5096865"/>
            <a:ext cx="10911840" cy="640081"/>
          </a:xfrm>
        </p:spPr>
        <p:txBody>
          <a:bodyPr>
            <a:normAutofit/>
          </a:bodyPr>
          <a:lstStyle/>
          <a:p>
            <a:pPr algn="ctr"/>
            <a:r>
              <a:rPr lang="en-US" sz="3200" dirty="0">
                <a:latin typeface="Agency FB" panose="020B0503020202020204" pitchFamily="34" charset="0"/>
              </a:rPr>
              <a:t>FUEL TEMP. SENSOR</a:t>
            </a:r>
          </a:p>
        </p:txBody>
      </p:sp>
      <p:pic>
        <p:nvPicPr>
          <p:cNvPr id="4" name="Picture 3">
            <a:extLst>
              <a:ext uri="{FF2B5EF4-FFF2-40B4-BE49-F238E27FC236}">
                <a16:creationId xmlns:a16="http://schemas.microsoft.com/office/drawing/2014/main" id="{260916FB-3483-C7F3-F814-1F065D9852FA}"/>
              </a:ext>
            </a:extLst>
          </p:cNvPr>
          <p:cNvPicPr>
            <a:picLocks noChangeAspect="1"/>
          </p:cNvPicPr>
          <p:nvPr/>
        </p:nvPicPr>
        <p:blipFill rotWithShape="1">
          <a:blip r:embed="rId2"/>
          <a:srcRect l="2992"/>
          <a:stretch/>
        </p:blipFill>
        <p:spPr>
          <a:xfrm>
            <a:off x="556953" y="26007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3765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DFFE-E940-0CC0-08C1-6CC0E48658BD}"/>
              </a:ext>
            </a:extLst>
          </p:cNvPr>
          <p:cNvSpPr>
            <a:spLocks noGrp="1"/>
          </p:cNvSpPr>
          <p:nvPr>
            <p:ph type="title"/>
          </p:nvPr>
        </p:nvSpPr>
        <p:spPr>
          <a:xfrm>
            <a:off x="640080" y="4966236"/>
            <a:ext cx="10911840" cy="640081"/>
          </a:xfrm>
        </p:spPr>
        <p:txBody>
          <a:bodyPr>
            <a:normAutofit/>
          </a:bodyPr>
          <a:lstStyle/>
          <a:p>
            <a:pPr algn="ctr"/>
            <a:r>
              <a:rPr lang="en-US" sz="3200" dirty="0">
                <a:latin typeface="Agency FB" panose="020B0503020202020204" pitchFamily="34" charset="0"/>
              </a:rPr>
              <a:t>MAINTENANCE SECTION</a:t>
            </a:r>
          </a:p>
        </p:txBody>
      </p:sp>
      <p:pic>
        <p:nvPicPr>
          <p:cNvPr id="4" name="Picture 3">
            <a:extLst>
              <a:ext uri="{FF2B5EF4-FFF2-40B4-BE49-F238E27FC236}">
                <a16:creationId xmlns:a16="http://schemas.microsoft.com/office/drawing/2014/main" id="{6DFABC40-7FB6-BE91-5ACC-781C8BE03FF8}"/>
              </a:ext>
            </a:extLst>
          </p:cNvPr>
          <p:cNvPicPr>
            <a:picLocks noChangeAspect="1"/>
          </p:cNvPicPr>
          <p:nvPr/>
        </p:nvPicPr>
        <p:blipFill rotWithShape="1">
          <a:blip r:embed="rId2"/>
          <a:srcRect r="2426" b="-1"/>
          <a:stretch/>
        </p:blipFill>
        <p:spPr>
          <a:xfrm>
            <a:off x="640080" y="129441"/>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58711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F858-A20E-6C6B-0AD2-90322072C4A5}"/>
              </a:ext>
            </a:extLst>
          </p:cNvPr>
          <p:cNvSpPr>
            <a:spLocks noGrp="1"/>
          </p:cNvSpPr>
          <p:nvPr>
            <p:ph type="title"/>
          </p:nvPr>
        </p:nvSpPr>
        <p:spPr>
          <a:xfrm>
            <a:off x="521327" y="4978111"/>
            <a:ext cx="10911840" cy="640081"/>
          </a:xfrm>
        </p:spPr>
        <p:txBody>
          <a:bodyPr>
            <a:normAutofit/>
          </a:bodyPr>
          <a:lstStyle/>
          <a:p>
            <a:pPr algn="ctr"/>
            <a:r>
              <a:rPr lang="en-US" sz="3200">
                <a:latin typeface="Agency FB" panose="020B0503020202020204" pitchFamily="34" charset="0"/>
              </a:rPr>
              <a:t>QUESTIONS?</a:t>
            </a:r>
          </a:p>
        </p:txBody>
      </p:sp>
      <p:pic>
        <p:nvPicPr>
          <p:cNvPr id="2054" name="Picture 6" descr="New CAT C15 Industrial Engine - 1920 - React Power">
            <a:extLst>
              <a:ext uri="{FF2B5EF4-FFF2-40B4-BE49-F238E27FC236}">
                <a16:creationId xmlns:a16="http://schemas.microsoft.com/office/drawing/2014/main" id="{B95C6933-63A3-6A98-A3CD-16FDEC4FB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6" r="1" b="33714"/>
          <a:stretch/>
        </p:blipFill>
        <p:spPr bwMode="auto">
          <a:xfrm>
            <a:off x="521327" y="141316"/>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F239-CDE2-50C6-F9C6-F02E58B315BC}"/>
              </a:ext>
            </a:extLst>
          </p:cNvPr>
          <p:cNvSpPr>
            <a:spLocks noGrp="1"/>
          </p:cNvSpPr>
          <p:nvPr>
            <p:ph type="title"/>
          </p:nvPr>
        </p:nvSpPr>
        <p:spPr>
          <a:xfrm>
            <a:off x="640080" y="4996753"/>
            <a:ext cx="10911840" cy="640081"/>
          </a:xfrm>
        </p:spPr>
        <p:txBody>
          <a:bodyPr>
            <a:normAutofit/>
          </a:bodyPr>
          <a:lstStyle/>
          <a:p>
            <a:pPr algn="ctr"/>
            <a:r>
              <a:rPr lang="en-US" sz="3200" dirty="0">
                <a:latin typeface="Agency FB" panose="020B0503020202020204" pitchFamily="34" charset="0"/>
              </a:rPr>
              <a:t>REMANUFACTURED PRODUCTS</a:t>
            </a:r>
          </a:p>
        </p:txBody>
      </p:sp>
      <p:pic>
        <p:nvPicPr>
          <p:cNvPr id="4" name="Picture 3">
            <a:extLst>
              <a:ext uri="{FF2B5EF4-FFF2-40B4-BE49-F238E27FC236}">
                <a16:creationId xmlns:a16="http://schemas.microsoft.com/office/drawing/2014/main" id="{C98A47B3-965B-6A00-E495-E254DA40F9DB}"/>
              </a:ext>
            </a:extLst>
          </p:cNvPr>
          <p:cNvPicPr>
            <a:picLocks noChangeAspect="1"/>
          </p:cNvPicPr>
          <p:nvPr/>
        </p:nvPicPr>
        <p:blipFill rotWithShape="1">
          <a:blip r:embed="rId2"/>
          <a:srcRect r="4683"/>
          <a:stretch/>
        </p:blipFill>
        <p:spPr>
          <a:xfrm>
            <a:off x="640080" y="188818"/>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220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8774-2CF7-14DB-584D-93D0A3F9E14A}"/>
              </a:ext>
            </a:extLst>
          </p:cNvPr>
          <p:cNvSpPr>
            <a:spLocks noGrp="1"/>
          </p:cNvSpPr>
          <p:nvPr>
            <p:ph type="title"/>
          </p:nvPr>
        </p:nvSpPr>
        <p:spPr>
          <a:xfrm>
            <a:off x="640080" y="4989987"/>
            <a:ext cx="10911840" cy="640081"/>
          </a:xfrm>
        </p:spPr>
        <p:txBody>
          <a:bodyPr>
            <a:normAutofit/>
          </a:bodyPr>
          <a:lstStyle/>
          <a:p>
            <a:pPr algn="ctr"/>
            <a:r>
              <a:rPr lang="en-US" sz="3200" dirty="0">
                <a:latin typeface="Agency FB" panose="020B0503020202020204" pitchFamily="34" charset="0"/>
              </a:rPr>
              <a:t>CAC’S (CORE ACCEPTANCE CRITERIA)</a:t>
            </a:r>
          </a:p>
        </p:txBody>
      </p:sp>
      <p:pic>
        <p:nvPicPr>
          <p:cNvPr id="8" name="Picture 7">
            <a:extLst>
              <a:ext uri="{FF2B5EF4-FFF2-40B4-BE49-F238E27FC236}">
                <a16:creationId xmlns:a16="http://schemas.microsoft.com/office/drawing/2014/main" id="{D8BBD60A-3BDD-4A12-4B29-4971EDFA377E}"/>
              </a:ext>
            </a:extLst>
          </p:cNvPr>
          <p:cNvPicPr>
            <a:picLocks noChangeAspect="1"/>
          </p:cNvPicPr>
          <p:nvPr/>
        </p:nvPicPr>
        <p:blipFill rotWithShape="1">
          <a:blip r:embed="rId2"/>
          <a:srcRect r="1300" b="1"/>
          <a:stretch/>
        </p:blipFill>
        <p:spPr>
          <a:xfrm>
            <a:off x="640080" y="153192"/>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49337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FBCB-103E-98AA-8561-D7E068636E36}"/>
              </a:ext>
            </a:extLst>
          </p:cNvPr>
          <p:cNvSpPr>
            <a:spLocks noGrp="1"/>
          </p:cNvSpPr>
          <p:nvPr>
            <p:ph type="title"/>
          </p:nvPr>
        </p:nvSpPr>
        <p:spPr>
          <a:xfrm>
            <a:off x="640080" y="4942486"/>
            <a:ext cx="10911840" cy="640081"/>
          </a:xfrm>
        </p:spPr>
        <p:txBody>
          <a:bodyPr>
            <a:normAutofit/>
          </a:bodyPr>
          <a:lstStyle/>
          <a:p>
            <a:pPr algn="ctr"/>
            <a:r>
              <a:rPr lang="en-US" sz="3200" dirty="0">
                <a:latin typeface="Agency FB" panose="020B0503020202020204" pitchFamily="34" charset="0"/>
              </a:rPr>
              <a:t>AIR COMPRESSOR CORE CRITERIA</a:t>
            </a:r>
          </a:p>
        </p:txBody>
      </p:sp>
      <p:pic>
        <p:nvPicPr>
          <p:cNvPr id="4" name="Picture 3">
            <a:extLst>
              <a:ext uri="{FF2B5EF4-FFF2-40B4-BE49-F238E27FC236}">
                <a16:creationId xmlns:a16="http://schemas.microsoft.com/office/drawing/2014/main" id="{F50E8F68-05FB-2844-A6E7-98A4D467C093}"/>
              </a:ext>
            </a:extLst>
          </p:cNvPr>
          <p:cNvPicPr>
            <a:picLocks noChangeAspect="1"/>
          </p:cNvPicPr>
          <p:nvPr/>
        </p:nvPicPr>
        <p:blipFill rotWithShape="1">
          <a:blip r:embed="rId2"/>
          <a:srcRect r="1" b="12227"/>
          <a:stretch/>
        </p:blipFill>
        <p:spPr>
          <a:xfrm>
            <a:off x="640080" y="105691"/>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4508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0C01-0C30-C662-3FEE-D0C8E360C6FF}"/>
              </a:ext>
            </a:extLst>
          </p:cNvPr>
          <p:cNvSpPr>
            <a:spLocks noGrp="1"/>
          </p:cNvSpPr>
          <p:nvPr>
            <p:ph type="title"/>
          </p:nvPr>
        </p:nvSpPr>
        <p:spPr/>
        <p:txBody>
          <a:bodyPr/>
          <a:lstStyle/>
          <a:p>
            <a:r>
              <a:rPr lang="en-US" dirty="0"/>
              <a:t>CORE REFUND LEVELS</a:t>
            </a:r>
          </a:p>
        </p:txBody>
      </p:sp>
      <p:pic>
        <p:nvPicPr>
          <p:cNvPr id="4" name="Picture 3">
            <a:extLst>
              <a:ext uri="{FF2B5EF4-FFF2-40B4-BE49-F238E27FC236}">
                <a16:creationId xmlns:a16="http://schemas.microsoft.com/office/drawing/2014/main" id="{FA929001-284D-E9BC-E83A-3E30F4F2050C}"/>
              </a:ext>
            </a:extLst>
          </p:cNvPr>
          <p:cNvPicPr>
            <a:picLocks noChangeAspect="1"/>
          </p:cNvPicPr>
          <p:nvPr/>
        </p:nvPicPr>
        <p:blipFill>
          <a:blip r:embed="rId2"/>
          <a:stretch>
            <a:fillRect/>
          </a:stretch>
        </p:blipFill>
        <p:spPr>
          <a:xfrm>
            <a:off x="2370691" y="831273"/>
            <a:ext cx="6908429" cy="4617133"/>
          </a:xfrm>
          <a:prstGeom prst="rect">
            <a:avLst/>
          </a:prstGeom>
        </p:spPr>
      </p:pic>
    </p:spTree>
    <p:extLst>
      <p:ext uri="{BB962C8B-B14F-4D97-AF65-F5344CB8AC3E}">
        <p14:creationId xmlns:p14="http://schemas.microsoft.com/office/powerpoint/2010/main" val="147322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DAD5-0073-5692-0D74-F31CE6E74251}"/>
              </a:ext>
            </a:extLst>
          </p:cNvPr>
          <p:cNvSpPr>
            <a:spLocks noGrp="1"/>
          </p:cNvSpPr>
          <p:nvPr>
            <p:ph type="title"/>
          </p:nvPr>
        </p:nvSpPr>
        <p:spPr>
          <a:xfrm>
            <a:off x="640080" y="5049364"/>
            <a:ext cx="10911840" cy="640081"/>
          </a:xfrm>
        </p:spPr>
        <p:txBody>
          <a:bodyPr>
            <a:normAutofit/>
          </a:bodyPr>
          <a:lstStyle/>
          <a:p>
            <a:pPr algn="ctr"/>
            <a:r>
              <a:rPr lang="en-US" sz="3200" dirty="0">
                <a:latin typeface="Agency FB" panose="020B0503020202020204" pitchFamily="34" charset="0"/>
              </a:rPr>
              <a:t>INFORMATION LANDING PAGE</a:t>
            </a:r>
          </a:p>
        </p:txBody>
      </p:sp>
      <p:pic>
        <p:nvPicPr>
          <p:cNvPr id="4" name="Picture 3">
            <a:extLst>
              <a:ext uri="{FF2B5EF4-FFF2-40B4-BE49-F238E27FC236}">
                <a16:creationId xmlns:a16="http://schemas.microsoft.com/office/drawing/2014/main" id="{07F7BD8F-A185-AACF-706F-040028D65C42}"/>
              </a:ext>
            </a:extLst>
          </p:cNvPr>
          <p:cNvPicPr>
            <a:picLocks noChangeAspect="1"/>
          </p:cNvPicPr>
          <p:nvPr/>
        </p:nvPicPr>
        <p:blipFill rotWithShape="1">
          <a:blip r:embed="rId3"/>
          <a:srcRect r="6375" b="-1"/>
          <a:stretch/>
        </p:blipFill>
        <p:spPr>
          <a:xfrm>
            <a:off x="640080" y="212569"/>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366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F477-5D74-551B-0223-BDA38DFF9D44}"/>
              </a:ext>
            </a:extLst>
          </p:cNvPr>
          <p:cNvSpPr>
            <a:spLocks noGrp="1"/>
          </p:cNvSpPr>
          <p:nvPr>
            <p:ph type="title"/>
          </p:nvPr>
        </p:nvSpPr>
        <p:spPr>
          <a:xfrm>
            <a:off x="450074" y="4942485"/>
            <a:ext cx="10911840" cy="640081"/>
          </a:xfrm>
        </p:spPr>
        <p:txBody>
          <a:bodyPr>
            <a:normAutofit/>
          </a:bodyPr>
          <a:lstStyle/>
          <a:p>
            <a:pPr algn="ctr"/>
            <a:r>
              <a:rPr lang="en-US" sz="3200" dirty="0">
                <a:latin typeface="Agency FB" panose="020B0503020202020204" pitchFamily="34" charset="0"/>
              </a:rPr>
              <a:t>REMOTE SERVICE TAB</a:t>
            </a:r>
          </a:p>
        </p:txBody>
      </p:sp>
      <p:pic>
        <p:nvPicPr>
          <p:cNvPr id="4" name="Picture 3">
            <a:extLst>
              <a:ext uri="{FF2B5EF4-FFF2-40B4-BE49-F238E27FC236}">
                <a16:creationId xmlns:a16="http://schemas.microsoft.com/office/drawing/2014/main" id="{DCF8F6E8-2E9F-BB16-E816-FF59B22D76AB}"/>
              </a:ext>
            </a:extLst>
          </p:cNvPr>
          <p:cNvPicPr>
            <a:picLocks noChangeAspect="1"/>
          </p:cNvPicPr>
          <p:nvPr/>
        </p:nvPicPr>
        <p:blipFill rotWithShape="1">
          <a:blip r:embed="rId2"/>
          <a:srcRect r="7505" b="1"/>
          <a:stretch/>
        </p:blipFill>
        <p:spPr>
          <a:xfrm>
            <a:off x="450074" y="10569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4540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31C0-E506-F273-3C02-F284A189D393}"/>
              </a:ext>
            </a:extLst>
          </p:cNvPr>
          <p:cNvSpPr>
            <a:spLocks noGrp="1"/>
          </p:cNvSpPr>
          <p:nvPr>
            <p:ph type="title"/>
          </p:nvPr>
        </p:nvSpPr>
        <p:spPr>
          <a:xfrm>
            <a:off x="640080" y="4966236"/>
            <a:ext cx="10911840" cy="640081"/>
          </a:xfrm>
        </p:spPr>
        <p:txBody>
          <a:bodyPr>
            <a:normAutofit/>
          </a:bodyPr>
          <a:lstStyle/>
          <a:p>
            <a:pPr algn="ctr"/>
            <a:r>
              <a:rPr lang="en-US" sz="3200"/>
              <a:t>SERVICE LETTERS TAB</a:t>
            </a:r>
          </a:p>
        </p:txBody>
      </p:sp>
      <p:pic>
        <p:nvPicPr>
          <p:cNvPr id="4" name="Picture 3">
            <a:extLst>
              <a:ext uri="{FF2B5EF4-FFF2-40B4-BE49-F238E27FC236}">
                <a16:creationId xmlns:a16="http://schemas.microsoft.com/office/drawing/2014/main" id="{AA440288-679C-A40D-78E0-9BC04E05DB86}"/>
              </a:ext>
            </a:extLst>
          </p:cNvPr>
          <p:cNvPicPr>
            <a:picLocks noChangeAspect="1"/>
          </p:cNvPicPr>
          <p:nvPr/>
        </p:nvPicPr>
        <p:blipFill rotWithShape="1">
          <a:blip r:embed="rId2"/>
          <a:srcRect l="9049" r="13118" b="-1"/>
          <a:stretch/>
        </p:blipFill>
        <p:spPr>
          <a:xfrm>
            <a:off x="640080" y="129441"/>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4023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at Presentation">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at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8040FA34-F467-4496-9619-025D4431C44A}" vid="{2635AA57-A62C-471E-B8B8-0EADAFC69E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598b22-8c82-45a0-8396-ae9b7a9ddc8d" xsi:nil="true"/>
    <lcf76f155ced4ddcb4097134ff3c332f xmlns="2dd0a804-c4e2-4eca-82a1-fda3e4252c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547D5A97FE1747A178FAFE6C406865" ma:contentTypeVersion="17" ma:contentTypeDescription="Create a new document." ma:contentTypeScope="" ma:versionID="d8562e7616da55c11dfe3207dc43c526">
  <xsd:schema xmlns:xsd="http://www.w3.org/2001/XMLSchema" xmlns:xs="http://www.w3.org/2001/XMLSchema" xmlns:p="http://schemas.microsoft.com/office/2006/metadata/properties" xmlns:ns2="b7598b22-8c82-45a0-8396-ae9b7a9ddc8d" xmlns:ns3="2dd0a804-c4e2-4eca-82a1-fda3e4252c4d" targetNamespace="http://schemas.microsoft.com/office/2006/metadata/properties" ma:root="true" ma:fieldsID="4e566146294e546e5a50e4ec37881ac6" ns2:_="" ns3:_="">
    <xsd:import namespace="b7598b22-8c82-45a0-8396-ae9b7a9ddc8d"/>
    <xsd:import namespace="2dd0a804-c4e2-4eca-82a1-fda3e4252c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8b22-8c82-45a0-8396-ae9b7a9dd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925dd1-3619-45ed-a0f8-86ebc360face}" ma:internalName="TaxCatchAll" ma:showField="CatchAllData" ma:web="b7598b22-8c82-45a0-8396-ae9b7a9ddc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d0a804-c4e2-4eca-82a1-fda3e4252c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83a77-dcbb-497f-96dc-4c534ae028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AC8FE-BC27-4106-8FE2-69948201EC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598b22-8c82-45a0-8396-ae9b7a9ddc8d"/>
    <ds:schemaRef ds:uri="2dd0a804-c4e2-4eca-82a1-fda3e4252c4d"/>
    <ds:schemaRef ds:uri="http://www.w3.org/XML/1998/namespace"/>
    <ds:schemaRef ds:uri="http://purl.org/dc/dcmitype/"/>
  </ds:schemaRefs>
</ds:datastoreItem>
</file>

<file path=customXml/itemProps2.xml><?xml version="1.0" encoding="utf-8"?>
<ds:datastoreItem xmlns:ds="http://schemas.openxmlformats.org/officeDocument/2006/customXml" ds:itemID="{92DAF886-4D34-4752-97DE-5FA32DF7ACFC}">
  <ds:schemaRefs>
    <ds:schemaRef ds:uri="http://schemas.microsoft.com/sharepoint/v3/contenttype/forms"/>
  </ds:schemaRefs>
</ds:datastoreItem>
</file>

<file path=customXml/itemProps3.xml><?xml version="1.0" encoding="utf-8"?>
<ds:datastoreItem xmlns:ds="http://schemas.openxmlformats.org/officeDocument/2006/customXml" ds:itemID="{DBC9157E-695E-4AAA-94F3-794F645E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8b22-8c82-45a0-8396-ae9b7a9ddc8d"/>
    <ds:schemaRef ds:uri="2dd0a804-c4e2-4eca-82a1-fda3e4252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IPSD Caterpillar template - EXTERNAL</Template>
  <TotalTime>29</TotalTime>
  <Words>79</Words>
  <Application>Microsoft Office PowerPoint</Application>
  <PresentationFormat>Widescreen</PresentationFormat>
  <Paragraphs>26</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Agency FB</vt:lpstr>
      <vt:lpstr>Arial</vt:lpstr>
      <vt:lpstr>Arial Narrow</vt:lpstr>
      <vt:lpstr>Calibri</vt:lpstr>
      <vt:lpstr>Wingdings</vt:lpstr>
      <vt:lpstr>Office Theme</vt:lpstr>
      <vt:lpstr>ISD Dealer Days</vt:lpstr>
      <vt:lpstr>MAIN PAGE EXTERNAL LINKS </vt:lpstr>
      <vt:lpstr>REMANUFACTURED PRODUCTS</vt:lpstr>
      <vt:lpstr>CAC’S (CORE ACCEPTANCE CRITERIA)</vt:lpstr>
      <vt:lpstr>AIR COMPRESSOR CORE CRITERIA</vt:lpstr>
      <vt:lpstr>CORE REFUND LEVELS</vt:lpstr>
      <vt:lpstr>INFORMATION LANDING PAGE</vt:lpstr>
      <vt:lpstr>REMOTE SERVICE TAB</vt:lpstr>
      <vt:lpstr>SERVICE LETTERS TAB</vt:lpstr>
      <vt:lpstr>NEW INFORMATION TAB</vt:lpstr>
      <vt:lpstr>SIMSi LINK</vt:lpstr>
      <vt:lpstr>TMI LINK</vt:lpstr>
      <vt:lpstr>ENGINE CONSIST/BREAKDOWN</vt:lpstr>
      <vt:lpstr>ALTERNATE PART TAB</vt:lpstr>
      <vt:lpstr>ENGINE ARRANGEMENT </vt:lpstr>
      <vt:lpstr>OIL PUMP INDENTIFICATION</vt:lpstr>
      <vt:lpstr>SERVICE INFORMATION/ARTICLES</vt:lpstr>
      <vt:lpstr>REPAIR KITS/GASKET KITS</vt:lpstr>
      <vt:lpstr>SCHEMATIC </vt:lpstr>
      <vt:lpstr>FUEL TEMP. SENSOR</vt:lpstr>
      <vt:lpstr>MAINTENANCE SECTION</vt:lpstr>
      <vt:lpstr>QUESTIONS?</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Moreira</dc:creator>
  <cp:lastModifiedBy>Gelinas, Rhonda</cp:lastModifiedBy>
  <cp:revision>4</cp:revision>
  <dcterms:created xsi:type="dcterms:W3CDTF">2024-02-21T21:41:04Z</dcterms:created>
  <dcterms:modified xsi:type="dcterms:W3CDTF">2024-04-05T18:20:22Z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0x0101001B547D5A97FE1747A178FAFE6C406865</vt:lpwstr>
  </property>
  <property fmtid="{D5CDD505-2E9C-101B-9397-08002B2CF9AE}" pid="3" name="MSIP_Label_fb5e2db6-eecf-4aa2-8fc3-174bf94bce19_Enabled">
    <vt:lpwstr>true</vt:lpwstr>
  </property>
  <property fmtid="{D5CDD505-2E9C-101B-9397-08002B2CF9AE}" pid="4" name="MSIP_Label_fb5e2db6-eecf-4aa2-8fc3-174bf94bce19_SetDate">
    <vt:lpwstr>2023-01-10T15:47:01Z</vt:lpwstr>
  </property>
  <property fmtid="{D5CDD505-2E9C-101B-9397-08002B2CF9AE}" pid="5" name="MSIP_Label_fb5e2db6-eecf-4aa2-8fc3-174bf94bce19_Method">
    <vt:lpwstr>Privileged</vt:lpwstr>
  </property>
  <property fmtid="{D5CDD505-2E9C-101B-9397-08002B2CF9AE}" pid="6" name="MSIP_Label_fb5e2db6-eecf-4aa2-8fc3-174bf94bce19_Name">
    <vt:lpwstr>fb5e2db6-eecf-4aa2-8fc3-174bf94bce19</vt:lpwstr>
  </property>
  <property fmtid="{D5CDD505-2E9C-101B-9397-08002B2CF9AE}" pid="7" name="MSIP_Label_fb5e2db6-eecf-4aa2-8fc3-174bf94bce19_SiteId">
    <vt:lpwstr>ceb177bf-013b-49ab-8a9c-4abce32afc1e</vt:lpwstr>
  </property>
  <property fmtid="{D5CDD505-2E9C-101B-9397-08002B2CF9AE}" pid="8" name="MSIP_Label_fb5e2db6-eecf-4aa2-8fc3-174bf94bce19_ActionId">
    <vt:lpwstr>ba2cfdb4-cddb-45ab-8f47-54af6a58f990</vt:lpwstr>
  </property>
  <property fmtid="{D5CDD505-2E9C-101B-9397-08002B2CF9AE}" pid="9" name="MSIP_Label_fb5e2db6-eecf-4aa2-8fc3-174bf94bce19_ContentBits">
    <vt:lpwstr>2</vt:lpwstr>
  </property>
</Properties>
</file>