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8" r:id="rId5"/>
    <p:sldId id="267" r:id="rId6"/>
    <p:sldId id="269" r:id="rId7"/>
    <p:sldId id="270" r:id="rId8"/>
    <p:sldId id="282" r:id="rId9"/>
    <p:sldId id="284" r:id="rId10"/>
    <p:sldId id="283" r:id="rId11"/>
    <p:sldId id="285" r:id="rId12"/>
    <p:sldId id="287" r:id="rId13"/>
    <p:sldId id="286" r:id="rId14"/>
    <p:sldId id="290" r:id="rId15"/>
    <p:sldId id="293" r:id="rId16"/>
    <p:sldId id="288" r:id="rId17"/>
    <p:sldId id="289"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F9BD5-66D6-4BD9-A0E1-51F82BF0AE98}" v="46" dt="2024-04-04T16:18:51.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7" autoAdjust="0"/>
  </p:normalViewPr>
  <p:slideViewPr>
    <p:cSldViewPr snapToGrid="0">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hyperlink" Target="mailto:bruce_berry@miltoncat.com" TargetMode="External"/><Relationship Id="rId5" Type="http://schemas.openxmlformats.org/officeDocument/2006/relationships/image" Target="../media/image23.sv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hyperlink" Target="mailto:bruce_berry@miltoncat.com" TargetMode="External"/><Relationship Id="rId2" Type="http://schemas.openxmlformats.org/officeDocument/2006/relationships/image" Target="../media/image21.svg"/><Relationship Id="rId1"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02B206-B67C-4E4A-A1EB-9FC77C9FB8C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C77DE52-769C-492E-8815-5D214BF2C88B}">
      <dgm:prSet/>
      <dgm:spPr/>
      <dgm:t>
        <a:bodyPr/>
        <a:lstStyle/>
        <a:p>
          <a:pPr>
            <a:defRPr cap="all"/>
          </a:pPr>
          <a:r>
            <a:rPr lang="en-US"/>
            <a:t>Bruce A. Berry – based out of MiltonCat in Scarborough Maine</a:t>
          </a:r>
        </a:p>
      </dgm:t>
    </dgm:pt>
    <dgm:pt modelId="{0CD4A49F-4142-403D-AC28-5301C06430E3}" type="parTrans" cxnId="{4DB2A942-BEC8-4C76-A2B1-A361D9BD361E}">
      <dgm:prSet/>
      <dgm:spPr/>
      <dgm:t>
        <a:bodyPr/>
        <a:lstStyle/>
        <a:p>
          <a:endParaRPr lang="en-US"/>
        </a:p>
      </dgm:t>
    </dgm:pt>
    <dgm:pt modelId="{7321C8EB-AC44-4306-A224-0E79AF0C8600}" type="sibTrans" cxnId="{4DB2A942-BEC8-4C76-A2B1-A361D9BD361E}">
      <dgm:prSet/>
      <dgm:spPr/>
      <dgm:t>
        <a:bodyPr/>
        <a:lstStyle/>
        <a:p>
          <a:endParaRPr lang="en-US"/>
        </a:p>
      </dgm:t>
    </dgm:pt>
    <dgm:pt modelId="{C45E6C36-CABE-4109-8F36-88432D0FA6BC}">
      <dgm:prSet/>
      <dgm:spPr/>
      <dgm:t>
        <a:bodyPr/>
        <a:lstStyle/>
        <a:p>
          <a:pPr>
            <a:defRPr cap="all"/>
          </a:pPr>
          <a:r>
            <a:rPr lang="en-US"/>
            <a:t>ISD Program Manager – covering ME, NH, MA., RI.</a:t>
          </a:r>
        </a:p>
      </dgm:t>
    </dgm:pt>
    <dgm:pt modelId="{855CA360-CBD8-4981-8664-4CEBFBFC30A8}" type="parTrans" cxnId="{4C275AA1-D0A2-4AF6-8355-D2D86DA76594}">
      <dgm:prSet/>
      <dgm:spPr/>
      <dgm:t>
        <a:bodyPr/>
        <a:lstStyle/>
        <a:p>
          <a:endParaRPr lang="en-US"/>
        </a:p>
      </dgm:t>
    </dgm:pt>
    <dgm:pt modelId="{E688681A-8943-4632-A73B-A503F7427B2A}" type="sibTrans" cxnId="{4C275AA1-D0A2-4AF6-8355-D2D86DA76594}">
      <dgm:prSet/>
      <dgm:spPr/>
      <dgm:t>
        <a:bodyPr/>
        <a:lstStyle/>
        <a:p>
          <a:endParaRPr lang="en-US"/>
        </a:p>
      </dgm:t>
    </dgm:pt>
    <dgm:pt modelId="{7DA16751-0C3C-4024-A4B0-A0FF9D899555}">
      <dgm:prSet/>
      <dgm:spPr/>
      <dgm:t>
        <a:bodyPr/>
        <a:lstStyle/>
        <a:p>
          <a:pPr>
            <a:defRPr cap="all"/>
          </a:pPr>
          <a:r>
            <a:rPr lang="en-US"/>
            <a:t>Technical Communicator  covering ME.,NH, MA., RI, VT, NY</a:t>
          </a:r>
        </a:p>
      </dgm:t>
    </dgm:pt>
    <dgm:pt modelId="{BD994EB5-53F1-4ED8-B2FB-ECBBC1E41BD5}" type="parTrans" cxnId="{50F177A4-08F9-4E4E-BA74-3E970ECDD4EB}">
      <dgm:prSet/>
      <dgm:spPr/>
      <dgm:t>
        <a:bodyPr/>
        <a:lstStyle/>
        <a:p>
          <a:endParaRPr lang="en-US"/>
        </a:p>
      </dgm:t>
    </dgm:pt>
    <dgm:pt modelId="{41DCD644-BF46-4CA6-A79D-711E8BF546C1}" type="sibTrans" cxnId="{50F177A4-08F9-4E4E-BA74-3E970ECDD4EB}">
      <dgm:prSet/>
      <dgm:spPr/>
      <dgm:t>
        <a:bodyPr/>
        <a:lstStyle/>
        <a:p>
          <a:endParaRPr lang="en-US"/>
        </a:p>
      </dgm:t>
    </dgm:pt>
    <dgm:pt modelId="{C7112C33-075E-438A-88C6-815901CBDC62}" type="pres">
      <dgm:prSet presAssocID="{C602B206-B67C-4E4A-A1EB-9FC77C9FB8C8}" presName="root" presStyleCnt="0">
        <dgm:presLayoutVars>
          <dgm:dir/>
          <dgm:resizeHandles val="exact"/>
        </dgm:presLayoutVars>
      </dgm:prSet>
      <dgm:spPr/>
    </dgm:pt>
    <dgm:pt modelId="{F01FB7E7-6A3A-4F3E-AA72-65AD5ED60E22}" type="pres">
      <dgm:prSet presAssocID="{7C77DE52-769C-492E-8815-5D214BF2C88B}" presName="compNode" presStyleCnt="0"/>
      <dgm:spPr/>
    </dgm:pt>
    <dgm:pt modelId="{8529D058-5ACA-4BB4-AFFF-A083BB151B41}" type="pres">
      <dgm:prSet presAssocID="{7C77DE52-769C-492E-8815-5D214BF2C88B}" presName="iconBgRect" presStyleLbl="bgShp" presStyleIdx="0" presStyleCnt="3"/>
      <dgm:spPr/>
    </dgm:pt>
    <dgm:pt modelId="{09822B44-F9BC-4EF6-93D5-3D984F774F64}" type="pres">
      <dgm:prSet presAssocID="{7C77DE52-769C-492E-8815-5D214BF2C8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5FA45A22-8652-4642-8BD6-F5C91953D4C1}" type="pres">
      <dgm:prSet presAssocID="{7C77DE52-769C-492E-8815-5D214BF2C88B}" presName="spaceRect" presStyleCnt="0"/>
      <dgm:spPr/>
    </dgm:pt>
    <dgm:pt modelId="{C39D1368-EA29-4EBD-9D4F-767784869F2A}" type="pres">
      <dgm:prSet presAssocID="{7C77DE52-769C-492E-8815-5D214BF2C88B}" presName="textRect" presStyleLbl="revTx" presStyleIdx="0" presStyleCnt="3">
        <dgm:presLayoutVars>
          <dgm:chMax val="1"/>
          <dgm:chPref val="1"/>
        </dgm:presLayoutVars>
      </dgm:prSet>
      <dgm:spPr/>
    </dgm:pt>
    <dgm:pt modelId="{A94E83E1-9292-4FC2-917B-6D7B1B266C39}" type="pres">
      <dgm:prSet presAssocID="{7321C8EB-AC44-4306-A224-0E79AF0C8600}" presName="sibTrans" presStyleCnt="0"/>
      <dgm:spPr/>
    </dgm:pt>
    <dgm:pt modelId="{5FF7F602-59A3-4E53-9FF8-22FC201C4204}" type="pres">
      <dgm:prSet presAssocID="{C45E6C36-CABE-4109-8F36-88432D0FA6BC}" presName="compNode" presStyleCnt="0"/>
      <dgm:spPr/>
    </dgm:pt>
    <dgm:pt modelId="{4CF43CA6-C1F8-4FB2-884B-BD919BA76107}" type="pres">
      <dgm:prSet presAssocID="{C45E6C36-CABE-4109-8F36-88432D0FA6BC}" presName="iconBgRect" presStyleLbl="bgShp" presStyleIdx="1" presStyleCnt="3"/>
      <dgm:spPr/>
    </dgm:pt>
    <dgm:pt modelId="{D41B6F83-BD27-497D-8A58-42F6EE8DB348}" type="pres">
      <dgm:prSet presAssocID="{C45E6C36-CABE-4109-8F36-88432D0FA6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f"/>
        </a:ext>
      </dgm:extLst>
    </dgm:pt>
    <dgm:pt modelId="{43CF951C-2813-4988-9FF3-95FC9D40F393}" type="pres">
      <dgm:prSet presAssocID="{C45E6C36-CABE-4109-8F36-88432D0FA6BC}" presName="spaceRect" presStyleCnt="0"/>
      <dgm:spPr/>
    </dgm:pt>
    <dgm:pt modelId="{93B0E500-F626-4D89-90BD-CDC7AF022350}" type="pres">
      <dgm:prSet presAssocID="{C45E6C36-CABE-4109-8F36-88432D0FA6BC}" presName="textRect" presStyleLbl="revTx" presStyleIdx="1" presStyleCnt="3">
        <dgm:presLayoutVars>
          <dgm:chMax val="1"/>
          <dgm:chPref val="1"/>
        </dgm:presLayoutVars>
      </dgm:prSet>
      <dgm:spPr/>
    </dgm:pt>
    <dgm:pt modelId="{5F0D11EA-B7E8-41C2-8BB0-70C945806EB9}" type="pres">
      <dgm:prSet presAssocID="{E688681A-8943-4632-A73B-A503F7427B2A}" presName="sibTrans" presStyleCnt="0"/>
      <dgm:spPr/>
    </dgm:pt>
    <dgm:pt modelId="{6591FE29-551E-44C3-8544-7FB81C1A54F9}" type="pres">
      <dgm:prSet presAssocID="{7DA16751-0C3C-4024-A4B0-A0FF9D899555}" presName="compNode" presStyleCnt="0"/>
      <dgm:spPr/>
    </dgm:pt>
    <dgm:pt modelId="{542F2F02-EFAC-44C1-B1BD-DE4D7BA7942F}" type="pres">
      <dgm:prSet presAssocID="{7DA16751-0C3C-4024-A4B0-A0FF9D899555}" presName="iconBgRect" presStyleLbl="bgShp" presStyleIdx="2" presStyleCnt="3"/>
      <dgm:spPr/>
    </dgm:pt>
    <dgm:pt modelId="{1955DFF0-DC02-4F82-9537-28D71AF1C13C}" type="pres">
      <dgm:prSet presAssocID="{7DA16751-0C3C-4024-A4B0-A0FF9D8995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046ABA21-2A6E-40DA-B56B-2BE9680E0FB9}" type="pres">
      <dgm:prSet presAssocID="{7DA16751-0C3C-4024-A4B0-A0FF9D899555}" presName="spaceRect" presStyleCnt="0"/>
      <dgm:spPr/>
    </dgm:pt>
    <dgm:pt modelId="{C363AB75-1BE8-4DB1-AAD5-3551BF6FB70A}" type="pres">
      <dgm:prSet presAssocID="{7DA16751-0C3C-4024-A4B0-A0FF9D899555}" presName="textRect" presStyleLbl="revTx" presStyleIdx="2" presStyleCnt="3">
        <dgm:presLayoutVars>
          <dgm:chMax val="1"/>
          <dgm:chPref val="1"/>
        </dgm:presLayoutVars>
      </dgm:prSet>
      <dgm:spPr/>
    </dgm:pt>
  </dgm:ptLst>
  <dgm:cxnLst>
    <dgm:cxn modelId="{F779F010-0E23-4067-8ADC-9A7083D145D5}" type="presOf" srcId="{7C77DE52-769C-492E-8815-5D214BF2C88B}" destId="{C39D1368-EA29-4EBD-9D4F-767784869F2A}" srcOrd="0" destOrd="0" presId="urn:microsoft.com/office/officeart/2018/5/layout/IconCircleLabelList"/>
    <dgm:cxn modelId="{4DB2A942-BEC8-4C76-A2B1-A361D9BD361E}" srcId="{C602B206-B67C-4E4A-A1EB-9FC77C9FB8C8}" destId="{7C77DE52-769C-492E-8815-5D214BF2C88B}" srcOrd="0" destOrd="0" parTransId="{0CD4A49F-4142-403D-AC28-5301C06430E3}" sibTransId="{7321C8EB-AC44-4306-A224-0E79AF0C8600}"/>
    <dgm:cxn modelId="{4C275AA1-D0A2-4AF6-8355-D2D86DA76594}" srcId="{C602B206-B67C-4E4A-A1EB-9FC77C9FB8C8}" destId="{C45E6C36-CABE-4109-8F36-88432D0FA6BC}" srcOrd="1" destOrd="0" parTransId="{855CA360-CBD8-4981-8664-4CEBFBFC30A8}" sibTransId="{E688681A-8943-4632-A73B-A503F7427B2A}"/>
    <dgm:cxn modelId="{50F177A4-08F9-4E4E-BA74-3E970ECDD4EB}" srcId="{C602B206-B67C-4E4A-A1EB-9FC77C9FB8C8}" destId="{7DA16751-0C3C-4024-A4B0-A0FF9D899555}" srcOrd="2" destOrd="0" parTransId="{BD994EB5-53F1-4ED8-B2FB-ECBBC1E41BD5}" sibTransId="{41DCD644-BF46-4CA6-A79D-711E8BF546C1}"/>
    <dgm:cxn modelId="{356E16AB-8817-40BB-9D87-44DD5B1902DF}" type="presOf" srcId="{7DA16751-0C3C-4024-A4B0-A0FF9D899555}" destId="{C363AB75-1BE8-4DB1-AAD5-3551BF6FB70A}" srcOrd="0" destOrd="0" presId="urn:microsoft.com/office/officeart/2018/5/layout/IconCircleLabelList"/>
    <dgm:cxn modelId="{782458BC-64B2-4D3F-B6C0-1410B660ED40}" type="presOf" srcId="{C45E6C36-CABE-4109-8F36-88432D0FA6BC}" destId="{93B0E500-F626-4D89-90BD-CDC7AF022350}" srcOrd="0" destOrd="0" presId="urn:microsoft.com/office/officeart/2018/5/layout/IconCircleLabelList"/>
    <dgm:cxn modelId="{6D8465C6-95CB-4F67-95E3-76AB40D5B937}" type="presOf" srcId="{C602B206-B67C-4E4A-A1EB-9FC77C9FB8C8}" destId="{C7112C33-075E-438A-88C6-815901CBDC62}" srcOrd="0" destOrd="0" presId="urn:microsoft.com/office/officeart/2018/5/layout/IconCircleLabelList"/>
    <dgm:cxn modelId="{ABB6F821-7626-4D13-945E-719D5776EE5F}" type="presParOf" srcId="{C7112C33-075E-438A-88C6-815901CBDC62}" destId="{F01FB7E7-6A3A-4F3E-AA72-65AD5ED60E22}" srcOrd="0" destOrd="0" presId="urn:microsoft.com/office/officeart/2018/5/layout/IconCircleLabelList"/>
    <dgm:cxn modelId="{4BD7B4D8-FA18-4102-95A4-C1E1C8AD42EF}" type="presParOf" srcId="{F01FB7E7-6A3A-4F3E-AA72-65AD5ED60E22}" destId="{8529D058-5ACA-4BB4-AFFF-A083BB151B41}" srcOrd="0" destOrd="0" presId="urn:microsoft.com/office/officeart/2018/5/layout/IconCircleLabelList"/>
    <dgm:cxn modelId="{62FECB59-908C-432A-BD77-2661F873037C}" type="presParOf" srcId="{F01FB7E7-6A3A-4F3E-AA72-65AD5ED60E22}" destId="{09822B44-F9BC-4EF6-93D5-3D984F774F64}" srcOrd="1" destOrd="0" presId="urn:microsoft.com/office/officeart/2018/5/layout/IconCircleLabelList"/>
    <dgm:cxn modelId="{E0406068-8313-4080-8849-AF2EA2B514B8}" type="presParOf" srcId="{F01FB7E7-6A3A-4F3E-AA72-65AD5ED60E22}" destId="{5FA45A22-8652-4642-8BD6-F5C91953D4C1}" srcOrd="2" destOrd="0" presId="urn:microsoft.com/office/officeart/2018/5/layout/IconCircleLabelList"/>
    <dgm:cxn modelId="{B32CD724-B57B-41AA-99A4-FE418DCFA0F4}" type="presParOf" srcId="{F01FB7E7-6A3A-4F3E-AA72-65AD5ED60E22}" destId="{C39D1368-EA29-4EBD-9D4F-767784869F2A}" srcOrd="3" destOrd="0" presId="urn:microsoft.com/office/officeart/2018/5/layout/IconCircleLabelList"/>
    <dgm:cxn modelId="{A0E11F3A-6A7B-48B7-9B25-EA7AFD5738F9}" type="presParOf" srcId="{C7112C33-075E-438A-88C6-815901CBDC62}" destId="{A94E83E1-9292-4FC2-917B-6D7B1B266C39}" srcOrd="1" destOrd="0" presId="urn:microsoft.com/office/officeart/2018/5/layout/IconCircleLabelList"/>
    <dgm:cxn modelId="{29235906-398B-454E-AF16-852CAC4492BB}" type="presParOf" srcId="{C7112C33-075E-438A-88C6-815901CBDC62}" destId="{5FF7F602-59A3-4E53-9FF8-22FC201C4204}" srcOrd="2" destOrd="0" presId="urn:microsoft.com/office/officeart/2018/5/layout/IconCircleLabelList"/>
    <dgm:cxn modelId="{6AD873B5-18C0-4204-A552-1EC69B66CBF0}" type="presParOf" srcId="{5FF7F602-59A3-4E53-9FF8-22FC201C4204}" destId="{4CF43CA6-C1F8-4FB2-884B-BD919BA76107}" srcOrd="0" destOrd="0" presId="urn:microsoft.com/office/officeart/2018/5/layout/IconCircleLabelList"/>
    <dgm:cxn modelId="{A0FB2B5E-25E6-4903-B551-98F8F05DEBEF}" type="presParOf" srcId="{5FF7F602-59A3-4E53-9FF8-22FC201C4204}" destId="{D41B6F83-BD27-497D-8A58-42F6EE8DB348}" srcOrd="1" destOrd="0" presId="urn:microsoft.com/office/officeart/2018/5/layout/IconCircleLabelList"/>
    <dgm:cxn modelId="{B2409E04-E59D-4AE8-AB15-DAE4CA79B2C4}" type="presParOf" srcId="{5FF7F602-59A3-4E53-9FF8-22FC201C4204}" destId="{43CF951C-2813-4988-9FF3-95FC9D40F393}" srcOrd="2" destOrd="0" presId="urn:microsoft.com/office/officeart/2018/5/layout/IconCircleLabelList"/>
    <dgm:cxn modelId="{40B75E26-16CB-46D2-84FF-8B4EC5A52732}" type="presParOf" srcId="{5FF7F602-59A3-4E53-9FF8-22FC201C4204}" destId="{93B0E500-F626-4D89-90BD-CDC7AF022350}" srcOrd="3" destOrd="0" presId="urn:microsoft.com/office/officeart/2018/5/layout/IconCircleLabelList"/>
    <dgm:cxn modelId="{730D1A05-8562-40C2-B561-9775EDAA39A2}" type="presParOf" srcId="{C7112C33-075E-438A-88C6-815901CBDC62}" destId="{5F0D11EA-B7E8-41C2-8BB0-70C945806EB9}" srcOrd="3" destOrd="0" presId="urn:microsoft.com/office/officeart/2018/5/layout/IconCircleLabelList"/>
    <dgm:cxn modelId="{D3761BE7-60E5-48A4-A134-9834967FA2BB}" type="presParOf" srcId="{C7112C33-075E-438A-88C6-815901CBDC62}" destId="{6591FE29-551E-44C3-8544-7FB81C1A54F9}" srcOrd="4" destOrd="0" presId="urn:microsoft.com/office/officeart/2018/5/layout/IconCircleLabelList"/>
    <dgm:cxn modelId="{54F49ACA-B247-4F42-A52F-F170D47B389B}" type="presParOf" srcId="{6591FE29-551E-44C3-8544-7FB81C1A54F9}" destId="{542F2F02-EFAC-44C1-B1BD-DE4D7BA7942F}" srcOrd="0" destOrd="0" presId="urn:microsoft.com/office/officeart/2018/5/layout/IconCircleLabelList"/>
    <dgm:cxn modelId="{4C5406FD-D8CE-4DEC-B4B7-7448CEEA1F07}" type="presParOf" srcId="{6591FE29-551E-44C3-8544-7FB81C1A54F9}" destId="{1955DFF0-DC02-4F82-9537-28D71AF1C13C}" srcOrd="1" destOrd="0" presId="urn:microsoft.com/office/officeart/2018/5/layout/IconCircleLabelList"/>
    <dgm:cxn modelId="{38AE4A44-D6B9-482E-9D14-1FD4E5284998}" type="presParOf" srcId="{6591FE29-551E-44C3-8544-7FB81C1A54F9}" destId="{046ABA21-2A6E-40DA-B56B-2BE9680E0FB9}" srcOrd="2" destOrd="0" presId="urn:microsoft.com/office/officeart/2018/5/layout/IconCircleLabelList"/>
    <dgm:cxn modelId="{CE0FC84E-2178-4711-802F-3843FAA0B022}" type="presParOf" srcId="{6591FE29-551E-44C3-8544-7FB81C1A54F9}" destId="{C363AB75-1BE8-4DB1-AAD5-3551BF6FB70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914BC-DAA2-4378-B8DC-F4E8E83A1B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DCCD41A-5A68-4DEC-8067-35529D4A9873}">
      <dgm:prSet/>
      <dgm:spPr/>
      <dgm:t>
        <a:bodyPr/>
        <a:lstStyle/>
        <a:p>
          <a:pPr>
            <a:lnSpc>
              <a:spcPct val="100000"/>
            </a:lnSpc>
            <a:defRPr cap="all"/>
          </a:pPr>
          <a:r>
            <a:rPr lang="en-US"/>
            <a:t>Contact information</a:t>
          </a:r>
        </a:p>
      </dgm:t>
    </dgm:pt>
    <dgm:pt modelId="{DB8948A3-3202-4A8A-90A5-5BABB4764FDD}" type="parTrans" cxnId="{BB2EA832-7BE6-46E8-8CE0-E0F99F58FC4F}">
      <dgm:prSet/>
      <dgm:spPr/>
      <dgm:t>
        <a:bodyPr/>
        <a:lstStyle/>
        <a:p>
          <a:endParaRPr lang="en-US"/>
        </a:p>
      </dgm:t>
    </dgm:pt>
    <dgm:pt modelId="{99D4E09D-A1E5-4C2F-B082-EB30D77C2F88}" type="sibTrans" cxnId="{BB2EA832-7BE6-46E8-8CE0-E0F99F58FC4F}">
      <dgm:prSet/>
      <dgm:spPr/>
      <dgm:t>
        <a:bodyPr/>
        <a:lstStyle/>
        <a:p>
          <a:pPr>
            <a:lnSpc>
              <a:spcPct val="100000"/>
            </a:lnSpc>
          </a:pPr>
          <a:endParaRPr lang="en-US"/>
        </a:p>
      </dgm:t>
    </dgm:pt>
    <dgm:pt modelId="{F1463FBD-1418-48AB-8DF8-AF94D457B779}">
      <dgm:prSet/>
      <dgm:spPr/>
      <dgm:t>
        <a:bodyPr/>
        <a:lstStyle/>
        <a:p>
          <a:pPr>
            <a:lnSpc>
              <a:spcPct val="100000"/>
            </a:lnSpc>
            <a:defRPr cap="all"/>
          </a:pPr>
          <a:r>
            <a:rPr lang="en-US"/>
            <a:t>Cell: 207-229-4964</a:t>
          </a:r>
        </a:p>
      </dgm:t>
    </dgm:pt>
    <dgm:pt modelId="{C95469AC-666F-41DA-BCD3-11D04A7E8944}" type="parTrans" cxnId="{B227B9BD-8608-4F21-8112-4178D79D24E5}">
      <dgm:prSet/>
      <dgm:spPr/>
      <dgm:t>
        <a:bodyPr/>
        <a:lstStyle/>
        <a:p>
          <a:endParaRPr lang="en-US"/>
        </a:p>
      </dgm:t>
    </dgm:pt>
    <dgm:pt modelId="{7C3572A8-A6AF-4A54-85C5-95D81CC8E135}" type="sibTrans" cxnId="{B227B9BD-8608-4F21-8112-4178D79D24E5}">
      <dgm:prSet/>
      <dgm:spPr/>
      <dgm:t>
        <a:bodyPr/>
        <a:lstStyle/>
        <a:p>
          <a:pPr>
            <a:lnSpc>
              <a:spcPct val="100000"/>
            </a:lnSpc>
          </a:pPr>
          <a:endParaRPr lang="en-US"/>
        </a:p>
      </dgm:t>
    </dgm:pt>
    <dgm:pt modelId="{56E215D0-2FC3-4019-B046-35AC3529418B}">
      <dgm:prSet/>
      <dgm:spPr/>
      <dgm:t>
        <a:bodyPr/>
        <a:lstStyle/>
        <a:p>
          <a:pPr>
            <a:lnSpc>
              <a:spcPct val="100000"/>
            </a:lnSpc>
            <a:defRPr cap="all"/>
          </a:pPr>
          <a:r>
            <a:rPr lang="en-US"/>
            <a:t>Office: 207-885-8014</a:t>
          </a:r>
        </a:p>
      </dgm:t>
    </dgm:pt>
    <dgm:pt modelId="{FAA3AC6E-553E-47B4-84C7-2B6D21905232}" type="parTrans" cxnId="{F3A2F25D-EE36-42AC-88F5-F4E7C745C3CD}">
      <dgm:prSet/>
      <dgm:spPr/>
      <dgm:t>
        <a:bodyPr/>
        <a:lstStyle/>
        <a:p>
          <a:endParaRPr lang="en-US"/>
        </a:p>
      </dgm:t>
    </dgm:pt>
    <dgm:pt modelId="{50AF36E3-C58D-4A62-B172-A3526683A295}" type="sibTrans" cxnId="{F3A2F25D-EE36-42AC-88F5-F4E7C745C3CD}">
      <dgm:prSet/>
      <dgm:spPr/>
      <dgm:t>
        <a:bodyPr/>
        <a:lstStyle/>
        <a:p>
          <a:pPr>
            <a:lnSpc>
              <a:spcPct val="100000"/>
            </a:lnSpc>
          </a:pPr>
          <a:endParaRPr lang="en-US"/>
        </a:p>
      </dgm:t>
    </dgm:pt>
    <dgm:pt modelId="{61130B36-ED17-404C-B2FA-8A05BC2BF1C8}">
      <dgm:prSet/>
      <dgm:spPr/>
      <dgm:t>
        <a:bodyPr/>
        <a:lstStyle/>
        <a:p>
          <a:pPr>
            <a:lnSpc>
              <a:spcPct val="100000"/>
            </a:lnSpc>
            <a:defRPr cap="all"/>
          </a:pPr>
          <a:r>
            <a:rPr lang="en-US"/>
            <a:t>Home: 207-282-5021</a:t>
          </a:r>
        </a:p>
      </dgm:t>
    </dgm:pt>
    <dgm:pt modelId="{E75F6236-5D24-4D90-AC55-C3CE203919AC}" type="parTrans" cxnId="{B338A0CC-B4DE-4B3A-8136-D168297650F0}">
      <dgm:prSet/>
      <dgm:spPr/>
      <dgm:t>
        <a:bodyPr/>
        <a:lstStyle/>
        <a:p>
          <a:endParaRPr lang="en-US"/>
        </a:p>
      </dgm:t>
    </dgm:pt>
    <dgm:pt modelId="{11EFFFCE-244D-4110-B9E5-47C99F46D0CF}" type="sibTrans" cxnId="{B338A0CC-B4DE-4B3A-8136-D168297650F0}">
      <dgm:prSet/>
      <dgm:spPr/>
      <dgm:t>
        <a:bodyPr/>
        <a:lstStyle/>
        <a:p>
          <a:endParaRPr lang="en-US"/>
        </a:p>
      </dgm:t>
    </dgm:pt>
    <dgm:pt modelId="{C6CA6124-171A-49D8-9289-76EA69E9F70F}" type="pres">
      <dgm:prSet presAssocID="{61B914BC-DAA2-4378-B8DC-F4E8E83A1B73}" presName="root" presStyleCnt="0">
        <dgm:presLayoutVars>
          <dgm:dir/>
          <dgm:resizeHandles val="exact"/>
        </dgm:presLayoutVars>
      </dgm:prSet>
      <dgm:spPr/>
    </dgm:pt>
    <dgm:pt modelId="{73B03E6F-3A59-4C29-8DBB-5464C24360B1}" type="pres">
      <dgm:prSet presAssocID="{FDCCD41A-5A68-4DEC-8067-35529D4A9873}" presName="compNode" presStyleCnt="0"/>
      <dgm:spPr/>
    </dgm:pt>
    <dgm:pt modelId="{6D26E0C2-0242-4D1B-A271-6F61F45293C7}" type="pres">
      <dgm:prSet presAssocID="{FDCCD41A-5A68-4DEC-8067-35529D4A9873}" presName="iconBgRect" presStyleLbl="bgShp" presStyleIdx="0" presStyleCnt="4"/>
      <dgm:spPr/>
    </dgm:pt>
    <dgm:pt modelId="{866E3B5E-2CDB-47F9-8F6C-CAF358ECA637}" type="pres">
      <dgm:prSet presAssocID="{FDCCD41A-5A68-4DEC-8067-35529D4A98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eiver"/>
        </a:ext>
      </dgm:extLst>
    </dgm:pt>
    <dgm:pt modelId="{5DF77862-593A-4828-A558-24C9940C95B4}" type="pres">
      <dgm:prSet presAssocID="{FDCCD41A-5A68-4DEC-8067-35529D4A9873}" presName="spaceRect" presStyleCnt="0"/>
      <dgm:spPr/>
    </dgm:pt>
    <dgm:pt modelId="{890981D7-80C8-4A9D-ABE5-23D5009A1E69}" type="pres">
      <dgm:prSet presAssocID="{FDCCD41A-5A68-4DEC-8067-35529D4A9873}" presName="textRect" presStyleLbl="revTx" presStyleIdx="0" presStyleCnt="4">
        <dgm:presLayoutVars>
          <dgm:chMax val="1"/>
          <dgm:chPref val="1"/>
        </dgm:presLayoutVars>
      </dgm:prSet>
      <dgm:spPr/>
    </dgm:pt>
    <dgm:pt modelId="{3B8850C3-CB4D-4642-8AAC-ED697C6E0A5C}" type="pres">
      <dgm:prSet presAssocID="{99D4E09D-A1E5-4C2F-B082-EB30D77C2F88}" presName="sibTrans" presStyleCnt="0"/>
      <dgm:spPr/>
    </dgm:pt>
    <dgm:pt modelId="{B8A252C5-2F8A-4CCB-B388-FB0B7F8BF878}" type="pres">
      <dgm:prSet presAssocID="{F1463FBD-1418-48AB-8DF8-AF94D457B779}" presName="compNode" presStyleCnt="0"/>
      <dgm:spPr/>
    </dgm:pt>
    <dgm:pt modelId="{C3A28E44-4749-4B90-B103-24068353CC78}" type="pres">
      <dgm:prSet presAssocID="{F1463FBD-1418-48AB-8DF8-AF94D457B779}" presName="iconBgRect" presStyleLbl="bgShp" presStyleIdx="1" presStyleCnt="4"/>
      <dgm:spPr/>
    </dgm:pt>
    <dgm:pt modelId="{758601A5-9309-4DF0-A28C-3BE4C76A6B5E}" type="pres">
      <dgm:prSet presAssocID="{F1463FBD-1418-48AB-8DF8-AF94D457B77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0058EE57-D967-4ED7-B9BD-8BD67FA5D7F7}" type="pres">
      <dgm:prSet presAssocID="{F1463FBD-1418-48AB-8DF8-AF94D457B779}" presName="spaceRect" presStyleCnt="0"/>
      <dgm:spPr/>
    </dgm:pt>
    <dgm:pt modelId="{B7DDA4CB-5F1E-4BD4-9602-3E47021625E2}" type="pres">
      <dgm:prSet presAssocID="{F1463FBD-1418-48AB-8DF8-AF94D457B779}" presName="textRect" presStyleLbl="revTx" presStyleIdx="1" presStyleCnt="4">
        <dgm:presLayoutVars>
          <dgm:chMax val="1"/>
          <dgm:chPref val="1"/>
        </dgm:presLayoutVars>
      </dgm:prSet>
      <dgm:spPr/>
    </dgm:pt>
    <dgm:pt modelId="{B1AAED42-5BE3-40D4-B893-BE200B1D6AAF}" type="pres">
      <dgm:prSet presAssocID="{7C3572A8-A6AF-4A54-85C5-95D81CC8E135}" presName="sibTrans" presStyleCnt="0"/>
      <dgm:spPr/>
    </dgm:pt>
    <dgm:pt modelId="{C6E2E19C-2BC2-4796-92E8-E57650DB354F}" type="pres">
      <dgm:prSet presAssocID="{56E215D0-2FC3-4019-B046-35AC3529418B}" presName="compNode" presStyleCnt="0"/>
      <dgm:spPr/>
    </dgm:pt>
    <dgm:pt modelId="{5EC27A54-08A3-4F2A-81EB-452B6418DE56}" type="pres">
      <dgm:prSet presAssocID="{56E215D0-2FC3-4019-B046-35AC3529418B}" presName="iconBgRect" presStyleLbl="bgShp" presStyleIdx="2" presStyleCnt="4"/>
      <dgm:spPr/>
    </dgm:pt>
    <dgm:pt modelId="{91F0AA3D-59C1-4BD3-9FA9-30828293614F}" type="pres">
      <dgm:prSet presAssocID="{56E215D0-2FC3-4019-B046-35AC3529418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7ED86CCD-5842-419B-9AF5-5C7DDCE24BAC}" type="pres">
      <dgm:prSet presAssocID="{56E215D0-2FC3-4019-B046-35AC3529418B}" presName="spaceRect" presStyleCnt="0"/>
      <dgm:spPr/>
    </dgm:pt>
    <dgm:pt modelId="{1407F6E7-961D-4483-BE81-B17DB9B9BBEB}" type="pres">
      <dgm:prSet presAssocID="{56E215D0-2FC3-4019-B046-35AC3529418B}" presName="textRect" presStyleLbl="revTx" presStyleIdx="2" presStyleCnt="4">
        <dgm:presLayoutVars>
          <dgm:chMax val="1"/>
          <dgm:chPref val="1"/>
        </dgm:presLayoutVars>
      </dgm:prSet>
      <dgm:spPr/>
    </dgm:pt>
    <dgm:pt modelId="{4560DEAD-580B-49E6-A9CD-15D6266DADA8}" type="pres">
      <dgm:prSet presAssocID="{50AF36E3-C58D-4A62-B172-A3526683A295}" presName="sibTrans" presStyleCnt="0"/>
      <dgm:spPr/>
    </dgm:pt>
    <dgm:pt modelId="{539C4FEB-1815-4AC6-AF46-94EF8E45E879}" type="pres">
      <dgm:prSet presAssocID="{61130B36-ED17-404C-B2FA-8A05BC2BF1C8}" presName="compNode" presStyleCnt="0"/>
      <dgm:spPr/>
    </dgm:pt>
    <dgm:pt modelId="{405BBA8A-EC3A-47F7-B4A9-559A53FA7CF7}" type="pres">
      <dgm:prSet presAssocID="{61130B36-ED17-404C-B2FA-8A05BC2BF1C8}" presName="iconBgRect" presStyleLbl="bgShp" presStyleIdx="3" presStyleCnt="4"/>
      <dgm:spPr/>
    </dgm:pt>
    <dgm:pt modelId="{CF6FB820-7231-406B-8E2B-B5C9B98C1B17}" type="pres">
      <dgm:prSet presAssocID="{61130B36-ED17-404C-B2FA-8A05BC2BF1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0C5309B0-6CF4-41F9-AF31-EE53DDC0B118}" type="pres">
      <dgm:prSet presAssocID="{61130B36-ED17-404C-B2FA-8A05BC2BF1C8}" presName="spaceRect" presStyleCnt="0"/>
      <dgm:spPr/>
    </dgm:pt>
    <dgm:pt modelId="{477D5DE2-070F-4FF6-B768-E22A8930194C}" type="pres">
      <dgm:prSet presAssocID="{61130B36-ED17-404C-B2FA-8A05BC2BF1C8}" presName="textRect" presStyleLbl="revTx" presStyleIdx="3" presStyleCnt="4">
        <dgm:presLayoutVars>
          <dgm:chMax val="1"/>
          <dgm:chPref val="1"/>
        </dgm:presLayoutVars>
      </dgm:prSet>
      <dgm:spPr/>
    </dgm:pt>
  </dgm:ptLst>
  <dgm:cxnLst>
    <dgm:cxn modelId="{A35BE21C-9664-451B-8F32-27C90BB49E47}" type="presOf" srcId="{FDCCD41A-5A68-4DEC-8067-35529D4A9873}" destId="{890981D7-80C8-4A9D-ABE5-23D5009A1E69}" srcOrd="0" destOrd="0" presId="urn:microsoft.com/office/officeart/2018/5/layout/IconCircleLabelList"/>
    <dgm:cxn modelId="{BB2EA832-7BE6-46E8-8CE0-E0F99F58FC4F}" srcId="{61B914BC-DAA2-4378-B8DC-F4E8E83A1B73}" destId="{FDCCD41A-5A68-4DEC-8067-35529D4A9873}" srcOrd="0" destOrd="0" parTransId="{DB8948A3-3202-4A8A-90A5-5BABB4764FDD}" sibTransId="{99D4E09D-A1E5-4C2F-B082-EB30D77C2F88}"/>
    <dgm:cxn modelId="{F3A2F25D-EE36-42AC-88F5-F4E7C745C3CD}" srcId="{61B914BC-DAA2-4378-B8DC-F4E8E83A1B73}" destId="{56E215D0-2FC3-4019-B046-35AC3529418B}" srcOrd="2" destOrd="0" parTransId="{FAA3AC6E-553E-47B4-84C7-2B6D21905232}" sibTransId="{50AF36E3-C58D-4A62-B172-A3526683A295}"/>
    <dgm:cxn modelId="{75C40669-E145-4936-BB43-1B0A19435502}" type="presOf" srcId="{61B914BC-DAA2-4378-B8DC-F4E8E83A1B73}" destId="{C6CA6124-171A-49D8-9289-76EA69E9F70F}" srcOrd="0" destOrd="0" presId="urn:microsoft.com/office/officeart/2018/5/layout/IconCircleLabelList"/>
    <dgm:cxn modelId="{37C5A093-508C-49DD-8BCF-164F37F7B5C5}" type="presOf" srcId="{61130B36-ED17-404C-B2FA-8A05BC2BF1C8}" destId="{477D5DE2-070F-4FF6-B768-E22A8930194C}" srcOrd="0" destOrd="0" presId="urn:microsoft.com/office/officeart/2018/5/layout/IconCircleLabelList"/>
    <dgm:cxn modelId="{9FC553B1-D7B6-4025-8936-3C91D925845A}" type="presOf" srcId="{56E215D0-2FC3-4019-B046-35AC3529418B}" destId="{1407F6E7-961D-4483-BE81-B17DB9B9BBEB}" srcOrd="0" destOrd="0" presId="urn:microsoft.com/office/officeart/2018/5/layout/IconCircleLabelList"/>
    <dgm:cxn modelId="{B227B9BD-8608-4F21-8112-4178D79D24E5}" srcId="{61B914BC-DAA2-4378-B8DC-F4E8E83A1B73}" destId="{F1463FBD-1418-48AB-8DF8-AF94D457B779}" srcOrd="1" destOrd="0" parTransId="{C95469AC-666F-41DA-BCD3-11D04A7E8944}" sibTransId="{7C3572A8-A6AF-4A54-85C5-95D81CC8E135}"/>
    <dgm:cxn modelId="{29795EC4-1048-4197-B614-25ABD07D80C3}" type="presOf" srcId="{F1463FBD-1418-48AB-8DF8-AF94D457B779}" destId="{B7DDA4CB-5F1E-4BD4-9602-3E47021625E2}" srcOrd="0" destOrd="0" presId="urn:microsoft.com/office/officeart/2018/5/layout/IconCircleLabelList"/>
    <dgm:cxn modelId="{B338A0CC-B4DE-4B3A-8136-D168297650F0}" srcId="{61B914BC-DAA2-4378-B8DC-F4E8E83A1B73}" destId="{61130B36-ED17-404C-B2FA-8A05BC2BF1C8}" srcOrd="3" destOrd="0" parTransId="{E75F6236-5D24-4D90-AC55-C3CE203919AC}" sibTransId="{11EFFFCE-244D-4110-B9E5-47C99F46D0CF}"/>
    <dgm:cxn modelId="{A9446AEA-4CCB-406F-995D-94B7CC240687}" type="presParOf" srcId="{C6CA6124-171A-49D8-9289-76EA69E9F70F}" destId="{73B03E6F-3A59-4C29-8DBB-5464C24360B1}" srcOrd="0" destOrd="0" presId="urn:microsoft.com/office/officeart/2018/5/layout/IconCircleLabelList"/>
    <dgm:cxn modelId="{FB389B1A-604E-40F1-9C2B-E7FD747D95C4}" type="presParOf" srcId="{73B03E6F-3A59-4C29-8DBB-5464C24360B1}" destId="{6D26E0C2-0242-4D1B-A271-6F61F45293C7}" srcOrd="0" destOrd="0" presId="urn:microsoft.com/office/officeart/2018/5/layout/IconCircleLabelList"/>
    <dgm:cxn modelId="{2DB7089F-0415-4AAB-ADFB-2EEA88BF7DD0}" type="presParOf" srcId="{73B03E6F-3A59-4C29-8DBB-5464C24360B1}" destId="{866E3B5E-2CDB-47F9-8F6C-CAF358ECA637}" srcOrd="1" destOrd="0" presId="urn:microsoft.com/office/officeart/2018/5/layout/IconCircleLabelList"/>
    <dgm:cxn modelId="{46FB9E21-2C03-4982-9126-FE69B10D39F2}" type="presParOf" srcId="{73B03E6F-3A59-4C29-8DBB-5464C24360B1}" destId="{5DF77862-593A-4828-A558-24C9940C95B4}" srcOrd="2" destOrd="0" presId="urn:microsoft.com/office/officeart/2018/5/layout/IconCircleLabelList"/>
    <dgm:cxn modelId="{7F02EFE4-EE7F-4224-A6DD-2CA29F77FB16}" type="presParOf" srcId="{73B03E6F-3A59-4C29-8DBB-5464C24360B1}" destId="{890981D7-80C8-4A9D-ABE5-23D5009A1E69}" srcOrd="3" destOrd="0" presId="urn:microsoft.com/office/officeart/2018/5/layout/IconCircleLabelList"/>
    <dgm:cxn modelId="{7ADC56C3-DF1B-4FB0-9EB4-5C01430CB6D0}" type="presParOf" srcId="{C6CA6124-171A-49D8-9289-76EA69E9F70F}" destId="{3B8850C3-CB4D-4642-8AAC-ED697C6E0A5C}" srcOrd="1" destOrd="0" presId="urn:microsoft.com/office/officeart/2018/5/layout/IconCircleLabelList"/>
    <dgm:cxn modelId="{4095141B-3951-4ACF-BD74-B7AE9FB3B8DF}" type="presParOf" srcId="{C6CA6124-171A-49D8-9289-76EA69E9F70F}" destId="{B8A252C5-2F8A-4CCB-B388-FB0B7F8BF878}" srcOrd="2" destOrd="0" presId="urn:microsoft.com/office/officeart/2018/5/layout/IconCircleLabelList"/>
    <dgm:cxn modelId="{A66E9CC5-9CE7-433B-A8A7-91F09E12EBDD}" type="presParOf" srcId="{B8A252C5-2F8A-4CCB-B388-FB0B7F8BF878}" destId="{C3A28E44-4749-4B90-B103-24068353CC78}" srcOrd="0" destOrd="0" presId="urn:microsoft.com/office/officeart/2018/5/layout/IconCircleLabelList"/>
    <dgm:cxn modelId="{911A35A2-FA3C-45AD-BFCF-016D894ED50B}" type="presParOf" srcId="{B8A252C5-2F8A-4CCB-B388-FB0B7F8BF878}" destId="{758601A5-9309-4DF0-A28C-3BE4C76A6B5E}" srcOrd="1" destOrd="0" presId="urn:microsoft.com/office/officeart/2018/5/layout/IconCircleLabelList"/>
    <dgm:cxn modelId="{5E4D3B33-A8B3-4A9E-BD47-699F43B7AB94}" type="presParOf" srcId="{B8A252C5-2F8A-4CCB-B388-FB0B7F8BF878}" destId="{0058EE57-D967-4ED7-B9BD-8BD67FA5D7F7}" srcOrd="2" destOrd="0" presId="urn:microsoft.com/office/officeart/2018/5/layout/IconCircleLabelList"/>
    <dgm:cxn modelId="{7FF24A89-276F-4B9D-A2CE-4E0E33D013E8}" type="presParOf" srcId="{B8A252C5-2F8A-4CCB-B388-FB0B7F8BF878}" destId="{B7DDA4CB-5F1E-4BD4-9602-3E47021625E2}" srcOrd="3" destOrd="0" presId="urn:microsoft.com/office/officeart/2018/5/layout/IconCircleLabelList"/>
    <dgm:cxn modelId="{E43BAF86-B6CC-4630-91FF-B29E11BE32C3}" type="presParOf" srcId="{C6CA6124-171A-49D8-9289-76EA69E9F70F}" destId="{B1AAED42-5BE3-40D4-B893-BE200B1D6AAF}" srcOrd="3" destOrd="0" presId="urn:microsoft.com/office/officeart/2018/5/layout/IconCircleLabelList"/>
    <dgm:cxn modelId="{94E0091A-6DB6-484C-A1DC-5486778D17DA}" type="presParOf" srcId="{C6CA6124-171A-49D8-9289-76EA69E9F70F}" destId="{C6E2E19C-2BC2-4796-92E8-E57650DB354F}" srcOrd="4" destOrd="0" presId="urn:microsoft.com/office/officeart/2018/5/layout/IconCircleLabelList"/>
    <dgm:cxn modelId="{986E5BE1-D315-4A51-A496-6D4FBEE1BE1B}" type="presParOf" srcId="{C6E2E19C-2BC2-4796-92E8-E57650DB354F}" destId="{5EC27A54-08A3-4F2A-81EB-452B6418DE56}" srcOrd="0" destOrd="0" presId="urn:microsoft.com/office/officeart/2018/5/layout/IconCircleLabelList"/>
    <dgm:cxn modelId="{71500393-5723-4B7E-8009-E624A6F882FD}" type="presParOf" srcId="{C6E2E19C-2BC2-4796-92E8-E57650DB354F}" destId="{91F0AA3D-59C1-4BD3-9FA9-30828293614F}" srcOrd="1" destOrd="0" presId="urn:microsoft.com/office/officeart/2018/5/layout/IconCircleLabelList"/>
    <dgm:cxn modelId="{23174A37-8BC5-4FA7-80C5-60DF58BA9E0D}" type="presParOf" srcId="{C6E2E19C-2BC2-4796-92E8-E57650DB354F}" destId="{7ED86CCD-5842-419B-9AF5-5C7DDCE24BAC}" srcOrd="2" destOrd="0" presId="urn:microsoft.com/office/officeart/2018/5/layout/IconCircleLabelList"/>
    <dgm:cxn modelId="{8793BB1E-8F65-4D7E-8969-968461A6CC58}" type="presParOf" srcId="{C6E2E19C-2BC2-4796-92E8-E57650DB354F}" destId="{1407F6E7-961D-4483-BE81-B17DB9B9BBEB}" srcOrd="3" destOrd="0" presId="urn:microsoft.com/office/officeart/2018/5/layout/IconCircleLabelList"/>
    <dgm:cxn modelId="{A6FF23D9-CA00-4B3B-9B1F-DA9E7790FD00}" type="presParOf" srcId="{C6CA6124-171A-49D8-9289-76EA69E9F70F}" destId="{4560DEAD-580B-49E6-A9CD-15D6266DADA8}" srcOrd="5" destOrd="0" presId="urn:microsoft.com/office/officeart/2018/5/layout/IconCircleLabelList"/>
    <dgm:cxn modelId="{2B8710A7-06F8-4137-9912-70FAFF9EF496}" type="presParOf" srcId="{C6CA6124-171A-49D8-9289-76EA69E9F70F}" destId="{539C4FEB-1815-4AC6-AF46-94EF8E45E879}" srcOrd="6" destOrd="0" presId="urn:microsoft.com/office/officeart/2018/5/layout/IconCircleLabelList"/>
    <dgm:cxn modelId="{24E649E8-12DD-4B27-812C-C3E456E41186}" type="presParOf" srcId="{539C4FEB-1815-4AC6-AF46-94EF8E45E879}" destId="{405BBA8A-EC3A-47F7-B4A9-559A53FA7CF7}" srcOrd="0" destOrd="0" presId="urn:microsoft.com/office/officeart/2018/5/layout/IconCircleLabelList"/>
    <dgm:cxn modelId="{3138D203-9134-4B33-AE37-52D71CE1E020}" type="presParOf" srcId="{539C4FEB-1815-4AC6-AF46-94EF8E45E879}" destId="{CF6FB820-7231-406B-8E2B-B5C9B98C1B17}" srcOrd="1" destOrd="0" presId="urn:microsoft.com/office/officeart/2018/5/layout/IconCircleLabelList"/>
    <dgm:cxn modelId="{515DB753-57D0-4010-A8D7-40D11A7E17E5}" type="presParOf" srcId="{539C4FEB-1815-4AC6-AF46-94EF8E45E879}" destId="{0C5309B0-6CF4-41F9-AF31-EE53DDC0B118}" srcOrd="2" destOrd="0" presId="urn:microsoft.com/office/officeart/2018/5/layout/IconCircleLabelList"/>
    <dgm:cxn modelId="{845FCBC6-6CD1-4569-84BD-F01643C6EBEE}" type="presParOf" srcId="{539C4FEB-1815-4AC6-AF46-94EF8E45E879}" destId="{477D5DE2-070F-4FF6-B768-E22A8930194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3A9C8-0D9B-4706-B0AF-DFCFF44E548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9BEDBFB-48FC-4463-90B1-C7E469177756}">
      <dgm:prSet/>
      <dgm:spPr/>
      <dgm:t>
        <a:bodyPr/>
        <a:lstStyle/>
        <a:p>
          <a:r>
            <a:rPr lang="en-US"/>
            <a:t>Email: </a:t>
          </a:r>
          <a:r>
            <a:rPr lang="en-US">
              <a:hlinkClick xmlns:r="http://schemas.openxmlformats.org/officeDocument/2006/relationships" r:id="rId1"/>
            </a:rPr>
            <a:t>bruce_berry@miltoncat.com</a:t>
          </a:r>
          <a:endParaRPr lang="en-US"/>
        </a:p>
      </dgm:t>
    </dgm:pt>
    <dgm:pt modelId="{B8194971-A4CD-4FB8-81A7-7F6B81DC7378}" type="parTrans" cxnId="{669A0BBA-DEEB-4D34-BFC7-E4C769E71381}">
      <dgm:prSet/>
      <dgm:spPr/>
      <dgm:t>
        <a:bodyPr/>
        <a:lstStyle/>
        <a:p>
          <a:endParaRPr lang="en-US"/>
        </a:p>
      </dgm:t>
    </dgm:pt>
    <dgm:pt modelId="{7D1E5516-3E04-4EF7-B6F8-0336D932C90F}" type="sibTrans" cxnId="{669A0BBA-DEEB-4D34-BFC7-E4C769E71381}">
      <dgm:prSet/>
      <dgm:spPr/>
      <dgm:t>
        <a:bodyPr/>
        <a:lstStyle/>
        <a:p>
          <a:endParaRPr lang="en-US"/>
        </a:p>
      </dgm:t>
    </dgm:pt>
    <dgm:pt modelId="{F09FEAA5-6258-4979-8400-24BB1690801D}">
      <dgm:prSet/>
      <dgm:spPr/>
      <dgm:t>
        <a:bodyPr/>
        <a:lstStyle/>
        <a:p>
          <a:r>
            <a:rPr lang="en-US" dirty="0"/>
            <a:t>Have used texting with field service technicians to review photos, screen shots, generating factory passwords, injector files, Flash files</a:t>
          </a:r>
        </a:p>
      </dgm:t>
    </dgm:pt>
    <dgm:pt modelId="{F76478BA-79CD-4809-833E-7FDB2AABD795}" type="parTrans" cxnId="{0D0E6684-8946-452F-BA45-55B16D1DA18B}">
      <dgm:prSet/>
      <dgm:spPr/>
      <dgm:t>
        <a:bodyPr/>
        <a:lstStyle/>
        <a:p>
          <a:endParaRPr lang="en-US"/>
        </a:p>
      </dgm:t>
    </dgm:pt>
    <dgm:pt modelId="{45B1FCDC-B54B-4363-803F-0CDDBD52C0AF}" type="sibTrans" cxnId="{0D0E6684-8946-452F-BA45-55B16D1DA18B}">
      <dgm:prSet/>
      <dgm:spPr/>
      <dgm:t>
        <a:bodyPr/>
        <a:lstStyle/>
        <a:p>
          <a:endParaRPr lang="en-US"/>
        </a:p>
      </dgm:t>
    </dgm:pt>
    <dgm:pt modelId="{B7B0D7C5-C885-476E-9046-013B90C79901}" type="pres">
      <dgm:prSet presAssocID="{7383A9C8-0D9B-4706-B0AF-DFCFF44E548B}" presName="root" presStyleCnt="0">
        <dgm:presLayoutVars>
          <dgm:dir/>
          <dgm:resizeHandles val="exact"/>
        </dgm:presLayoutVars>
      </dgm:prSet>
      <dgm:spPr/>
    </dgm:pt>
    <dgm:pt modelId="{908F4B49-F4C5-494F-B766-82C97C9FF4D3}" type="pres">
      <dgm:prSet presAssocID="{A9BEDBFB-48FC-4463-90B1-C7E469177756}" presName="compNode" presStyleCnt="0"/>
      <dgm:spPr/>
    </dgm:pt>
    <dgm:pt modelId="{5A844AAE-53F6-493C-A38D-574023505CCE}" type="pres">
      <dgm:prSet presAssocID="{A9BEDBFB-48FC-4463-90B1-C7E469177756}"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end"/>
        </a:ext>
      </dgm:extLst>
    </dgm:pt>
    <dgm:pt modelId="{44BD2A86-0602-42AA-881A-A024523447CE}" type="pres">
      <dgm:prSet presAssocID="{A9BEDBFB-48FC-4463-90B1-C7E469177756}" presName="spaceRect" presStyleCnt="0"/>
      <dgm:spPr/>
    </dgm:pt>
    <dgm:pt modelId="{FEF23DC1-EE78-492F-A086-AFC2E4F64AE4}" type="pres">
      <dgm:prSet presAssocID="{A9BEDBFB-48FC-4463-90B1-C7E469177756}" presName="textRect" presStyleLbl="revTx" presStyleIdx="0" presStyleCnt="2">
        <dgm:presLayoutVars>
          <dgm:chMax val="1"/>
          <dgm:chPref val="1"/>
        </dgm:presLayoutVars>
      </dgm:prSet>
      <dgm:spPr/>
    </dgm:pt>
    <dgm:pt modelId="{B68738D6-F336-4408-AADF-1A66160AB2DB}" type="pres">
      <dgm:prSet presAssocID="{7D1E5516-3E04-4EF7-B6F8-0336D932C90F}" presName="sibTrans" presStyleCnt="0"/>
      <dgm:spPr/>
    </dgm:pt>
    <dgm:pt modelId="{A0BAAAAB-C43A-4E91-BE8C-7333A2A4A066}" type="pres">
      <dgm:prSet presAssocID="{F09FEAA5-6258-4979-8400-24BB1690801D}" presName="compNode" presStyleCnt="0"/>
      <dgm:spPr/>
    </dgm:pt>
    <dgm:pt modelId="{D7C68E0E-48BD-404D-95D9-11E0875B9E00}" type="pres">
      <dgm:prSet presAssocID="{F09FEAA5-6258-4979-8400-24BB1690801D}"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amera"/>
        </a:ext>
      </dgm:extLst>
    </dgm:pt>
    <dgm:pt modelId="{7B934FC6-6A9D-46D5-8479-780352D6D788}" type="pres">
      <dgm:prSet presAssocID="{F09FEAA5-6258-4979-8400-24BB1690801D}" presName="spaceRect" presStyleCnt="0"/>
      <dgm:spPr/>
    </dgm:pt>
    <dgm:pt modelId="{6CE8B558-5FC4-4B8B-84A1-D486EA5ED5CE}" type="pres">
      <dgm:prSet presAssocID="{F09FEAA5-6258-4979-8400-24BB1690801D}" presName="textRect" presStyleLbl="revTx" presStyleIdx="1" presStyleCnt="2">
        <dgm:presLayoutVars>
          <dgm:chMax val="1"/>
          <dgm:chPref val="1"/>
        </dgm:presLayoutVars>
      </dgm:prSet>
      <dgm:spPr/>
    </dgm:pt>
  </dgm:ptLst>
  <dgm:cxnLst>
    <dgm:cxn modelId="{09CF0852-0F2F-492F-BDBF-082CED3CC8E5}" type="presOf" srcId="{7383A9C8-0D9B-4706-B0AF-DFCFF44E548B}" destId="{B7B0D7C5-C885-476E-9046-013B90C79901}" srcOrd="0" destOrd="0" presId="urn:microsoft.com/office/officeart/2018/2/layout/IconLabelList"/>
    <dgm:cxn modelId="{0D0E6684-8946-452F-BA45-55B16D1DA18B}" srcId="{7383A9C8-0D9B-4706-B0AF-DFCFF44E548B}" destId="{F09FEAA5-6258-4979-8400-24BB1690801D}" srcOrd="1" destOrd="0" parTransId="{F76478BA-79CD-4809-833E-7FDB2AABD795}" sibTransId="{45B1FCDC-B54B-4363-803F-0CDDBD52C0AF}"/>
    <dgm:cxn modelId="{669A0BBA-DEEB-4D34-BFC7-E4C769E71381}" srcId="{7383A9C8-0D9B-4706-B0AF-DFCFF44E548B}" destId="{A9BEDBFB-48FC-4463-90B1-C7E469177756}" srcOrd="0" destOrd="0" parTransId="{B8194971-A4CD-4FB8-81A7-7F6B81DC7378}" sibTransId="{7D1E5516-3E04-4EF7-B6F8-0336D932C90F}"/>
    <dgm:cxn modelId="{B877B7BE-2712-4F6E-8016-E107E07BAE6A}" type="presOf" srcId="{F09FEAA5-6258-4979-8400-24BB1690801D}" destId="{6CE8B558-5FC4-4B8B-84A1-D486EA5ED5CE}" srcOrd="0" destOrd="0" presId="urn:microsoft.com/office/officeart/2018/2/layout/IconLabelList"/>
    <dgm:cxn modelId="{24CC23F6-A98E-45FA-91CE-0333A7CC0ECB}" type="presOf" srcId="{A9BEDBFB-48FC-4463-90B1-C7E469177756}" destId="{FEF23DC1-EE78-492F-A086-AFC2E4F64AE4}" srcOrd="0" destOrd="0" presId="urn:microsoft.com/office/officeart/2018/2/layout/IconLabelList"/>
    <dgm:cxn modelId="{EF47A2F2-547F-4EBF-AFD8-8F93949D68DF}" type="presParOf" srcId="{B7B0D7C5-C885-476E-9046-013B90C79901}" destId="{908F4B49-F4C5-494F-B766-82C97C9FF4D3}" srcOrd="0" destOrd="0" presId="urn:microsoft.com/office/officeart/2018/2/layout/IconLabelList"/>
    <dgm:cxn modelId="{250F4A02-A6F4-458D-AF7F-1DEBD922F468}" type="presParOf" srcId="{908F4B49-F4C5-494F-B766-82C97C9FF4D3}" destId="{5A844AAE-53F6-493C-A38D-574023505CCE}" srcOrd="0" destOrd="0" presId="urn:microsoft.com/office/officeart/2018/2/layout/IconLabelList"/>
    <dgm:cxn modelId="{B5D9F64E-4809-4EF3-9749-54043408E303}" type="presParOf" srcId="{908F4B49-F4C5-494F-B766-82C97C9FF4D3}" destId="{44BD2A86-0602-42AA-881A-A024523447CE}" srcOrd="1" destOrd="0" presId="urn:microsoft.com/office/officeart/2018/2/layout/IconLabelList"/>
    <dgm:cxn modelId="{F86F5443-9EA8-4108-AB8C-EA6ED2854B77}" type="presParOf" srcId="{908F4B49-F4C5-494F-B766-82C97C9FF4D3}" destId="{FEF23DC1-EE78-492F-A086-AFC2E4F64AE4}" srcOrd="2" destOrd="0" presId="urn:microsoft.com/office/officeart/2018/2/layout/IconLabelList"/>
    <dgm:cxn modelId="{3E58D559-A494-4102-98B7-E7A2B1D47C34}" type="presParOf" srcId="{B7B0D7C5-C885-476E-9046-013B90C79901}" destId="{B68738D6-F336-4408-AADF-1A66160AB2DB}" srcOrd="1" destOrd="0" presId="urn:microsoft.com/office/officeart/2018/2/layout/IconLabelList"/>
    <dgm:cxn modelId="{8CBC0A85-7F9C-4F30-9149-B67AD2F6D72D}" type="presParOf" srcId="{B7B0D7C5-C885-476E-9046-013B90C79901}" destId="{A0BAAAAB-C43A-4E91-BE8C-7333A2A4A066}" srcOrd="2" destOrd="0" presId="urn:microsoft.com/office/officeart/2018/2/layout/IconLabelList"/>
    <dgm:cxn modelId="{DFBBE983-15CA-4CB9-80C1-85EE983AD41B}" type="presParOf" srcId="{A0BAAAAB-C43A-4E91-BE8C-7333A2A4A066}" destId="{D7C68E0E-48BD-404D-95D9-11E0875B9E00}" srcOrd="0" destOrd="0" presId="urn:microsoft.com/office/officeart/2018/2/layout/IconLabelList"/>
    <dgm:cxn modelId="{4D630A94-F383-4051-8633-B0C5765930DC}" type="presParOf" srcId="{A0BAAAAB-C43A-4E91-BE8C-7333A2A4A066}" destId="{7B934FC6-6A9D-46D5-8479-780352D6D788}" srcOrd="1" destOrd="0" presId="urn:microsoft.com/office/officeart/2018/2/layout/IconLabelList"/>
    <dgm:cxn modelId="{74B39C81-CCDB-46AB-9676-633A0D1235CC}" type="presParOf" srcId="{A0BAAAAB-C43A-4E91-BE8C-7333A2A4A066}" destId="{6CE8B558-5FC4-4B8B-84A1-D486EA5ED5C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9D058-5ACA-4BB4-AFFF-A083BB151B41}">
      <dsp:nvSpPr>
        <dsp:cNvPr id="0" name=""/>
        <dsp:cNvSpPr/>
      </dsp:nvSpPr>
      <dsp:spPr>
        <a:xfrm>
          <a:off x="719935" y="1273935"/>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22B44-F9BC-4EF6-93D5-3D984F774F64}">
      <dsp:nvSpPr>
        <dsp:cNvPr id="0" name=""/>
        <dsp:cNvSpPr/>
      </dsp:nvSpPr>
      <dsp:spPr>
        <a:xfrm>
          <a:off x="1144060" y="1698060"/>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9D1368-EA29-4EBD-9D4F-767784869F2A}">
      <dsp:nvSpPr>
        <dsp:cNvPr id="0" name=""/>
        <dsp:cNvSpPr/>
      </dsp:nvSpPr>
      <dsp:spPr>
        <a:xfrm>
          <a:off x="83748" y="3883936"/>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Bruce A. Berry – based out of MiltonCat in Scarborough Maine</a:t>
          </a:r>
        </a:p>
      </dsp:txBody>
      <dsp:txXfrm>
        <a:off x="83748" y="3883936"/>
        <a:ext cx="3262500" cy="720000"/>
      </dsp:txXfrm>
    </dsp:sp>
    <dsp:sp modelId="{4CF43CA6-C1F8-4FB2-884B-BD919BA76107}">
      <dsp:nvSpPr>
        <dsp:cNvPr id="0" name=""/>
        <dsp:cNvSpPr/>
      </dsp:nvSpPr>
      <dsp:spPr>
        <a:xfrm>
          <a:off x="4553373" y="1273935"/>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1B6F83-BD27-497D-8A58-42F6EE8DB348}">
      <dsp:nvSpPr>
        <dsp:cNvPr id="0" name=""/>
        <dsp:cNvSpPr/>
      </dsp:nvSpPr>
      <dsp:spPr>
        <a:xfrm>
          <a:off x="4977498" y="1698060"/>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B0E500-F626-4D89-90BD-CDC7AF022350}">
      <dsp:nvSpPr>
        <dsp:cNvPr id="0" name=""/>
        <dsp:cNvSpPr/>
      </dsp:nvSpPr>
      <dsp:spPr>
        <a:xfrm>
          <a:off x="3917185" y="3883936"/>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ISD Program Manager – covering ME, NH, MA., RI.</a:t>
          </a:r>
        </a:p>
      </dsp:txBody>
      <dsp:txXfrm>
        <a:off x="3917185" y="3883936"/>
        <a:ext cx="3262500" cy="720000"/>
      </dsp:txXfrm>
    </dsp:sp>
    <dsp:sp modelId="{542F2F02-EFAC-44C1-B1BD-DE4D7BA7942F}">
      <dsp:nvSpPr>
        <dsp:cNvPr id="0" name=""/>
        <dsp:cNvSpPr/>
      </dsp:nvSpPr>
      <dsp:spPr>
        <a:xfrm>
          <a:off x="8386811" y="1273935"/>
          <a:ext cx="1990125" cy="1990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55DFF0-DC02-4F82-9537-28D71AF1C13C}">
      <dsp:nvSpPr>
        <dsp:cNvPr id="0" name=""/>
        <dsp:cNvSpPr/>
      </dsp:nvSpPr>
      <dsp:spPr>
        <a:xfrm>
          <a:off x="8810936" y="1698060"/>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63AB75-1BE8-4DB1-AAD5-3551BF6FB70A}">
      <dsp:nvSpPr>
        <dsp:cNvPr id="0" name=""/>
        <dsp:cNvSpPr/>
      </dsp:nvSpPr>
      <dsp:spPr>
        <a:xfrm>
          <a:off x="7750623" y="3883936"/>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Technical Communicator  covering ME.,NH, MA., RI, VT, NY</a:t>
          </a:r>
        </a:p>
      </dsp:txBody>
      <dsp:txXfrm>
        <a:off x="7750623" y="3883936"/>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6E0C2-0242-4D1B-A271-6F61F45293C7}">
      <dsp:nvSpPr>
        <dsp:cNvPr id="0" name=""/>
        <dsp:cNvSpPr/>
      </dsp:nvSpPr>
      <dsp:spPr>
        <a:xfrm>
          <a:off x="722425" y="1383324"/>
          <a:ext cx="1253162" cy="12531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E3B5E-2CDB-47F9-8F6C-CAF358ECA637}">
      <dsp:nvSpPr>
        <dsp:cNvPr id="0" name=""/>
        <dsp:cNvSpPr/>
      </dsp:nvSpPr>
      <dsp:spPr>
        <a:xfrm>
          <a:off x="989493" y="1650392"/>
          <a:ext cx="719027" cy="7190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0981D7-80C8-4A9D-ABE5-23D5009A1E69}">
      <dsp:nvSpPr>
        <dsp:cNvPr id="0" name=""/>
        <dsp:cNvSpPr/>
      </dsp:nvSpPr>
      <dsp:spPr>
        <a:xfrm>
          <a:off x="321825" y="3026816"/>
          <a:ext cx="205436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Contact information</a:t>
          </a:r>
        </a:p>
      </dsp:txBody>
      <dsp:txXfrm>
        <a:off x="321825" y="3026816"/>
        <a:ext cx="2054363" cy="720000"/>
      </dsp:txXfrm>
    </dsp:sp>
    <dsp:sp modelId="{C3A28E44-4749-4B90-B103-24068353CC78}">
      <dsp:nvSpPr>
        <dsp:cNvPr id="0" name=""/>
        <dsp:cNvSpPr/>
      </dsp:nvSpPr>
      <dsp:spPr>
        <a:xfrm>
          <a:off x="3136303" y="1383324"/>
          <a:ext cx="1253162" cy="12531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601A5-9309-4DF0-A28C-3BE4C76A6B5E}">
      <dsp:nvSpPr>
        <dsp:cNvPr id="0" name=""/>
        <dsp:cNvSpPr/>
      </dsp:nvSpPr>
      <dsp:spPr>
        <a:xfrm>
          <a:off x="3403370" y="1650392"/>
          <a:ext cx="719027" cy="7190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DA4CB-5F1E-4BD4-9602-3E47021625E2}">
      <dsp:nvSpPr>
        <dsp:cNvPr id="0" name=""/>
        <dsp:cNvSpPr/>
      </dsp:nvSpPr>
      <dsp:spPr>
        <a:xfrm>
          <a:off x="2735702" y="3026816"/>
          <a:ext cx="205436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Cell: 207-229-4964</a:t>
          </a:r>
        </a:p>
      </dsp:txBody>
      <dsp:txXfrm>
        <a:off x="2735702" y="3026816"/>
        <a:ext cx="2054363" cy="720000"/>
      </dsp:txXfrm>
    </dsp:sp>
    <dsp:sp modelId="{5EC27A54-08A3-4F2A-81EB-452B6418DE56}">
      <dsp:nvSpPr>
        <dsp:cNvPr id="0" name=""/>
        <dsp:cNvSpPr/>
      </dsp:nvSpPr>
      <dsp:spPr>
        <a:xfrm>
          <a:off x="5550181" y="1383324"/>
          <a:ext cx="1253162" cy="12531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F0AA3D-59C1-4BD3-9FA9-30828293614F}">
      <dsp:nvSpPr>
        <dsp:cNvPr id="0" name=""/>
        <dsp:cNvSpPr/>
      </dsp:nvSpPr>
      <dsp:spPr>
        <a:xfrm>
          <a:off x="5817248" y="1650392"/>
          <a:ext cx="719027" cy="7190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7F6E7-961D-4483-BE81-B17DB9B9BBEB}">
      <dsp:nvSpPr>
        <dsp:cNvPr id="0" name=""/>
        <dsp:cNvSpPr/>
      </dsp:nvSpPr>
      <dsp:spPr>
        <a:xfrm>
          <a:off x="5149580" y="3026816"/>
          <a:ext cx="205436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Office: 207-885-8014</a:t>
          </a:r>
        </a:p>
      </dsp:txBody>
      <dsp:txXfrm>
        <a:off x="5149580" y="3026816"/>
        <a:ext cx="2054363" cy="720000"/>
      </dsp:txXfrm>
    </dsp:sp>
    <dsp:sp modelId="{405BBA8A-EC3A-47F7-B4A9-559A53FA7CF7}">
      <dsp:nvSpPr>
        <dsp:cNvPr id="0" name=""/>
        <dsp:cNvSpPr/>
      </dsp:nvSpPr>
      <dsp:spPr>
        <a:xfrm>
          <a:off x="7964058" y="1383324"/>
          <a:ext cx="1253162" cy="12531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FB820-7231-406B-8E2B-B5C9B98C1B17}">
      <dsp:nvSpPr>
        <dsp:cNvPr id="0" name=""/>
        <dsp:cNvSpPr/>
      </dsp:nvSpPr>
      <dsp:spPr>
        <a:xfrm>
          <a:off x="8231126" y="1650392"/>
          <a:ext cx="719027" cy="7190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7D5DE2-070F-4FF6-B768-E22A8930194C}">
      <dsp:nvSpPr>
        <dsp:cNvPr id="0" name=""/>
        <dsp:cNvSpPr/>
      </dsp:nvSpPr>
      <dsp:spPr>
        <a:xfrm>
          <a:off x="7563458" y="3026816"/>
          <a:ext cx="205436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Home: 207-282-5021</a:t>
          </a:r>
        </a:p>
      </dsp:txBody>
      <dsp:txXfrm>
        <a:off x="7563458" y="3026816"/>
        <a:ext cx="2054363"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44AAE-53F6-493C-A38D-574023505CCE}">
      <dsp:nvSpPr>
        <dsp:cNvPr id="0" name=""/>
        <dsp:cNvSpPr/>
      </dsp:nvSpPr>
      <dsp:spPr>
        <a:xfrm>
          <a:off x="1953914" y="154397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F23DC1-EE78-492F-A086-AFC2E4F64AE4}">
      <dsp:nvSpPr>
        <dsp:cNvPr id="0" name=""/>
        <dsp:cNvSpPr/>
      </dsp:nvSpPr>
      <dsp:spPr>
        <a:xfrm>
          <a:off x="765914" y="395828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Email: </a:t>
          </a:r>
          <a:r>
            <a:rPr lang="en-US" sz="1800" kern="1200">
              <a:hlinkClick xmlns:r="http://schemas.openxmlformats.org/officeDocument/2006/relationships" r:id="rId3"/>
            </a:rPr>
            <a:t>bruce_berry@miltoncat.com</a:t>
          </a:r>
          <a:endParaRPr lang="en-US" sz="1800" kern="1200"/>
        </a:p>
      </dsp:txBody>
      <dsp:txXfrm>
        <a:off x="765914" y="3958286"/>
        <a:ext cx="4320000" cy="720000"/>
      </dsp:txXfrm>
    </dsp:sp>
    <dsp:sp modelId="{D7C68E0E-48BD-404D-95D9-11E0875B9E00}">
      <dsp:nvSpPr>
        <dsp:cNvPr id="0" name=""/>
        <dsp:cNvSpPr/>
      </dsp:nvSpPr>
      <dsp:spPr>
        <a:xfrm>
          <a:off x="7029914" y="1543971"/>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E8B558-5FC4-4B8B-84A1-D486EA5ED5CE}">
      <dsp:nvSpPr>
        <dsp:cNvPr id="0" name=""/>
        <dsp:cNvSpPr/>
      </dsp:nvSpPr>
      <dsp:spPr>
        <a:xfrm>
          <a:off x="5841914" y="395828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Have used texting with field service technicians to review photos, screen shots, generating factory passwords, injector files, Flash files</a:t>
          </a:r>
        </a:p>
      </dsp:txBody>
      <dsp:txXfrm>
        <a:off x="5841914" y="3958286"/>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2AFD0-7FA7-4E6F-8E6D-F56B6DE76204}"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712E6-F097-418C-ABAD-3B14A464230B}" type="slidenum">
              <a:rPr lang="en-US" smtClean="0"/>
              <a:t>‹#›</a:t>
            </a:fld>
            <a:endParaRPr lang="en-US"/>
          </a:p>
        </p:txBody>
      </p:sp>
    </p:spTree>
    <p:extLst>
      <p:ext uri="{BB962C8B-B14F-4D97-AF65-F5344CB8AC3E}">
        <p14:creationId xmlns:p14="http://schemas.microsoft.com/office/powerpoint/2010/main" val="107711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712E6-F097-418C-ABAD-3B14A464230B}" type="slidenum">
              <a:rPr lang="en-US" smtClean="0"/>
              <a:t>1</a:t>
            </a:fld>
            <a:endParaRPr lang="en-US"/>
          </a:p>
        </p:txBody>
      </p:sp>
    </p:spTree>
    <p:extLst>
      <p:ext uri="{BB962C8B-B14F-4D97-AF65-F5344CB8AC3E}">
        <p14:creationId xmlns:p14="http://schemas.microsoft.com/office/powerpoint/2010/main" val="2814451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61F539-9C90-43A0-A40B-93418340A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65A923-786D-4093-B8E1-D28DFE05F0E3}"/>
              </a:ext>
            </a:extLst>
          </p:cNvPr>
          <p:cNvSpPr>
            <a:spLocks noGrp="1"/>
          </p:cNvSpPr>
          <p:nvPr userDrawn="1">
            <p:ph type="ctrTitle" hasCustomPrompt="1"/>
          </p:nvPr>
        </p:nvSpPr>
        <p:spPr>
          <a:xfrm>
            <a:off x="14956" y="415368"/>
            <a:ext cx="6296958" cy="1775292"/>
          </a:xfrm>
          <a:noFill/>
          <a:ln>
            <a:noFill/>
          </a:ln>
        </p:spPr>
        <p:txBody>
          <a:bodyPr anchor="ctr" anchorCtr="0">
            <a:normAutofit/>
          </a:bodyPr>
          <a:lstStyle>
            <a:lvl1pPr algn="l">
              <a:defRPr sz="5400" cap="all" baseline="0">
                <a:solidFill>
                  <a:schemeClr val="tx1"/>
                </a:solidFill>
              </a:defRPr>
            </a:lvl1pPr>
          </a:lstStyle>
          <a:p>
            <a:r>
              <a:rPr lang="en-US" dirty="0"/>
              <a:t>DOUBLE TAP/CLICK TO ADD TITLE</a:t>
            </a:r>
            <a:endParaRPr lang="en-GB" dirty="0"/>
          </a:p>
        </p:txBody>
      </p:sp>
      <p:sp>
        <p:nvSpPr>
          <p:cNvPr id="3" name="Subtitle 2">
            <a:extLst>
              <a:ext uri="{FF2B5EF4-FFF2-40B4-BE49-F238E27FC236}">
                <a16:creationId xmlns:a16="http://schemas.microsoft.com/office/drawing/2014/main" id="{A68B195F-5DFF-4A56-B4E4-00135C554E91}"/>
              </a:ext>
            </a:extLst>
          </p:cNvPr>
          <p:cNvSpPr>
            <a:spLocks noGrp="1"/>
          </p:cNvSpPr>
          <p:nvPr userDrawn="1">
            <p:ph type="subTitle" idx="1" hasCustomPrompt="1"/>
          </p:nvPr>
        </p:nvSpPr>
        <p:spPr>
          <a:xfrm>
            <a:off x="254686" y="2606028"/>
            <a:ext cx="6032140" cy="750549"/>
          </a:xfrm>
          <a:noFill/>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
        <p:nvSpPr>
          <p:cNvPr id="18" name="Rectangle 6">
            <a:extLst>
              <a:ext uri="{FF2B5EF4-FFF2-40B4-BE49-F238E27FC236}">
                <a16:creationId xmlns:a16="http://schemas.microsoft.com/office/drawing/2014/main" id="{BD023AB3-0C42-40E9-B9ED-B851CF1167CE}"/>
              </a:ext>
            </a:extLst>
          </p:cNvPr>
          <p:cNvSpPr>
            <a:spLocks noChangeArrowheads="1"/>
          </p:cNvSpPr>
          <p:nvPr userDrawn="1"/>
        </p:nvSpPr>
        <p:spPr bwMode="auto">
          <a:xfrm>
            <a:off x="4297109" y="6353065"/>
            <a:ext cx="3790604" cy="297118"/>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bg1"/>
                </a:solidFill>
                <a:latin typeface="Arial Narrow" panose="020B0606020202030204" pitchFamily="34" charset="0"/>
                <a:ea typeface="+mn-ea"/>
                <a:cs typeface="+mn-cs"/>
              </a:rPr>
              <a:t>© </a:t>
            </a: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6" name="TextBox 5">
            <a:extLst>
              <a:ext uri="{FF2B5EF4-FFF2-40B4-BE49-F238E27FC236}">
                <a16:creationId xmlns:a16="http://schemas.microsoft.com/office/drawing/2014/main" id="{74EEDD2E-FEA2-4D98-835E-2734CC52316A}"/>
              </a:ext>
            </a:extLst>
          </p:cNvPr>
          <p:cNvSpPr txBox="1"/>
          <p:nvPr userDrawn="1"/>
        </p:nvSpPr>
        <p:spPr>
          <a:xfrm>
            <a:off x="323528" y="5682640"/>
            <a:ext cx="3254829" cy="369332"/>
          </a:xfrm>
          <a:prstGeom prst="rect">
            <a:avLst/>
          </a:prstGeom>
          <a:noFill/>
        </p:spPr>
        <p:txBody>
          <a:bodyPr wrap="square" rtlCol="0">
            <a:spAutoFit/>
          </a:bodyPr>
          <a:lstStyle/>
          <a:p>
            <a:r>
              <a:rPr lang="en-GB" dirty="0">
                <a:solidFill>
                  <a:schemeClr val="bg1"/>
                </a:solidFill>
              </a:rPr>
              <a:t>Industrial Power Systems Division</a:t>
            </a:r>
          </a:p>
        </p:txBody>
      </p:sp>
      <p:pic>
        <p:nvPicPr>
          <p:cNvPr id="13" name="Picture 12">
            <a:extLst>
              <a:ext uri="{FF2B5EF4-FFF2-40B4-BE49-F238E27FC236}">
                <a16:creationId xmlns:a16="http://schemas.microsoft.com/office/drawing/2014/main" id="{03A5E892-9014-4006-8A42-B60F2478D5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4079" y="6448311"/>
            <a:ext cx="1553765" cy="239970"/>
          </a:xfrm>
          <a:prstGeom prst="rect">
            <a:avLst/>
          </a:prstGeom>
        </p:spPr>
      </p:pic>
      <p:sp>
        <p:nvSpPr>
          <p:cNvPr id="10" name="TextBox 4">
            <a:extLst>
              <a:ext uri="{FF2B5EF4-FFF2-40B4-BE49-F238E27FC236}">
                <a16:creationId xmlns:a16="http://schemas.microsoft.com/office/drawing/2014/main" id="{48A2F44E-7040-4312-991F-40E3D69A5EBF}"/>
              </a:ext>
            </a:extLst>
          </p:cNvPr>
          <p:cNvSpPr txBox="1"/>
          <p:nvPr userDrawn="1"/>
        </p:nvSpPr>
        <p:spPr>
          <a:xfrm>
            <a:off x="158212" y="6126963"/>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56621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0024-6D6E-49B7-9BDC-1203FE0D0B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Vertical Text Placeholder 2">
            <a:extLst>
              <a:ext uri="{FF2B5EF4-FFF2-40B4-BE49-F238E27FC236}">
                <a16:creationId xmlns:a16="http://schemas.microsoft.com/office/drawing/2014/main" id="{29CC8E5E-576B-4EEB-B7E7-2DBB1CC79C75}"/>
              </a:ext>
            </a:extLst>
          </p:cNvPr>
          <p:cNvSpPr>
            <a:spLocks noGrp="1"/>
          </p:cNvSpPr>
          <p:nvPr>
            <p:ph type="body" orient="vert" idx="1" hasCustomPrompt="1"/>
          </p:nvPr>
        </p:nvSpPr>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766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7DD009-539F-4581-9CDB-08135F71CD52}"/>
              </a:ext>
            </a:extLst>
          </p:cNvPr>
          <p:cNvSpPr>
            <a:spLocks noGrp="1"/>
          </p:cNvSpPr>
          <p:nvPr>
            <p:ph type="body" orient="vert" idx="1" hasCustomPrompt="1"/>
          </p:nvPr>
        </p:nvSpPr>
        <p:spPr>
          <a:xfrm>
            <a:off x="266700" y="270001"/>
            <a:ext cx="11025301" cy="5541837"/>
          </a:xfrm>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A7C303D7-783B-4F3A-8449-640A72B6EB43}"/>
              </a:ext>
            </a:extLst>
          </p:cNvPr>
          <p:cNvSpPr>
            <a:spLocks noGrp="1"/>
          </p:cNvSpPr>
          <p:nvPr>
            <p:ph type="title"/>
          </p:nvPr>
        </p:nvSpPr>
        <p:spPr>
          <a:xfrm rot="5400000">
            <a:off x="8971082" y="2590922"/>
            <a:ext cx="5811838" cy="630000"/>
          </a:xfrm>
        </p:spPr>
        <p:txBody>
          <a:bodyPr lIns="288000"/>
          <a:lstStyle/>
          <a:p>
            <a:r>
              <a:rPr lang="en-US"/>
              <a:t>Click to edit Master title style</a:t>
            </a:r>
            <a:endParaRPr lang="en-GB" dirty="0"/>
          </a:p>
        </p:txBody>
      </p:sp>
    </p:spTree>
    <p:extLst>
      <p:ext uri="{BB962C8B-B14F-4D97-AF65-F5344CB8AC3E}">
        <p14:creationId xmlns:p14="http://schemas.microsoft.com/office/powerpoint/2010/main" val="425896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2EE6C0-DF68-4203-9B65-C0C2732E63BE}"/>
              </a:ext>
            </a:extLst>
          </p:cNvPr>
          <p:cNvSpPr/>
          <p:nvPr userDrawn="1"/>
        </p:nvSpPr>
        <p:spPr>
          <a:xfrm>
            <a:off x="0" y="0"/>
            <a:ext cx="12192000" cy="6858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423107F4-A6B5-4BCA-9144-95762964B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1051" y="3111624"/>
            <a:ext cx="3645594" cy="571352"/>
          </a:xfrm>
          <a:prstGeom prst="rect">
            <a:avLst/>
          </a:prstGeom>
        </p:spPr>
      </p:pic>
      <p:sp>
        <p:nvSpPr>
          <p:cNvPr id="9" name="Rectangle 6">
            <a:extLst>
              <a:ext uri="{FF2B5EF4-FFF2-40B4-BE49-F238E27FC236}">
                <a16:creationId xmlns:a16="http://schemas.microsoft.com/office/drawing/2014/main" id="{AF6D8302-900D-4843-922D-D2C262D7E63E}"/>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8" name="TextBox 7">
            <a:extLst>
              <a:ext uri="{FF2B5EF4-FFF2-40B4-BE49-F238E27FC236}">
                <a16:creationId xmlns:a16="http://schemas.microsoft.com/office/drawing/2014/main" id="{32F4DB92-CFE6-49A9-B562-9786831413CE}"/>
              </a:ext>
            </a:extLst>
          </p:cNvPr>
          <p:cNvSpPr txBox="1"/>
          <p:nvPr userDrawn="1"/>
        </p:nvSpPr>
        <p:spPr>
          <a:xfrm>
            <a:off x="270000" y="5965447"/>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0" name="TextBox 4">
            <a:extLst>
              <a:ext uri="{FF2B5EF4-FFF2-40B4-BE49-F238E27FC236}">
                <a16:creationId xmlns:a16="http://schemas.microsoft.com/office/drawing/2014/main" id="{45162331-36F4-4604-AC75-DF10B56B818F}"/>
              </a:ext>
            </a:extLst>
          </p:cNvPr>
          <p:cNvSpPr txBox="1"/>
          <p:nvPr userDrawn="1"/>
        </p:nvSpPr>
        <p:spPr>
          <a:xfrm>
            <a:off x="270000" y="6227058"/>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85158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EE8C-6CDD-4617-BA34-1466DF73E9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D5BE7475-5B63-4259-B8DC-835F0A7D7BB4}"/>
              </a:ext>
            </a:extLst>
          </p:cNvPr>
          <p:cNvSpPr>
            <a:spLocks noGrp="1"/>
          </p:cNvSpPr>
          <p:nvPr>
            <p:ph idx="1" hasCustomPrompt="1"/>
          </p:nvPr>
        </p:nvSpPr>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043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E71BB8-4799-468A-BB66-2347BCFF9C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1269"/>
          <a:stretch/>
        </p:blipFill>
        <p:spPr>
          <a:xfrm>
            <a:off x="0" y="1"/>
            <a:ext cx="12192000" cy="5844988"/>
          </a:xfrm>
          <a:prstGeom prst="rect">
            <a:avLst/>
          </a:prstGeom>
        </p:spPr>
      </p:pic>
      <p:grpSp>
        <p:nvGrpSpPr>
          <p:cNvPr id="46" name="Group 45">
            <a:extLst>
              <a:ext uri="{FF2B5EF4-FFF2-40B4-BE49-F238E27FC236}">
                <a16:creationId xmlns:a16="http://schemas.microsoft.com/office/drawing/2014/main" id="{A28FA0D6-7173-42A5-8BCC-9FF89F97FD3D}"/>
              </a:ext>
            </a:extLst>
          </p:cNvPr>
          <p:cNvGrpSpPr/>
          <p:nvPr userDrawn="1"/>
        </p:nvGrpSpPr>
        <p:grpSpPr>
          <a:xfrm>
            <a:off x="1" y="1085961"/>
            <a:ext cx="6095367" cy="2468345"/>
            <a:chOff x="1" y="400161"/>
            <a:chExt cx="6095367" cy="2468345"/>
          </a:xfrm>
        </p:grpSpPr>
        <p:sp>
          <p:nvSpPr>
            <p:cNvPr id="42" name="Rectangle 41">
              <a:extLst>
                <a:ext uri="{FF2B5EF4-FFF2-40B4-BE49-F238E27FC236}">
                  <a16:creationId xmlns:a16="http://schemas.microsoft.com/office/drawing/2014/main" id="{AEA5BA80-39B0-490C-BBAF-DC7D80785182}"/>
                </a:ext>
              </a:extLst>
            </p:cNvPr>
            <p:cNvSpPr/>
            <p:nvPr userDrawn="1"/>
          </p:nvSpPr>
          <p:spPr>
            <a:xfrm rot="5400000">
              <a:off x="-1042828" y="1442990"/>
              <a:ext cx="2468345" cy="382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290A41BF-1951-4212-A5E7-5BEF20CFC8FF}"/>
                </a:ext>
              </a:extLst>
            </p:cNvPr>
            <p:cNvSpPr/>
            <p:nvPr userDrawn="1"/>
          </p:nvSpPr>
          <p:spPr>
            <a:xfrm rot="5400000">
              <a:off x="-277484" y="1442990"/>
              <a:ext cx="2468345" cy="382687"/>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FDA3F3B-AC49-486C-B348-11B4CF2FDFBC}"/>
                </a:ext>
              </a:extLst>
            </p:cNvPr>
            <p:cNvSpPr/>
            <p:nvPr userDrawn="1"/>
          </p:nvSpPr>
          <p:spPr>
            <a:xfrm rot="5400000">
              <a:off x="-660158" y="1442990"/>
              <a:ext cx="2468345" cy="382687"/>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AB4236AF-615C-445A-AAF5-444D27E63503}"/>
                </a:ext>
              </a:extLst>
            </p:cNvPr>
            <p:cNvSpPr/>
            <p:nvPr userDrawn="1"/>
          </p:nvSpPr>
          <p:spPr>
            <a:xfrm rot="5400000">
              <a:off x="2387511" y="-839350"/>
              <a:ext cx="2468345" cy="4947368"/>
            </a:xfrm>
            <a:prstGeom prst="rect">
              <a:avLst/>
            </a:prstGeom>
            <a:gradFill flip="none" rotWithShape="1">
              <a:gsLst>
                <a:gs pos="0">
                  <a:schemeClr val="accent4">
                    <a:lumMod val="0"/>
                    <a:lumOff val="100000"/>
                    <a:alpha val="0"/>
                  </a:schemeClr>
                </a:gs>
                <a:gs pos="60000">
                  <a:schemeClr val="tx1">
                    <a:alpha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2">
            <a:extLst>
              <a:ext uri="{FF2B5EF4-FFF2-40B4-BE49-F238E27FC236}">
                <a16:creationId xmlns:a16="http://schemas.microsoft.com/office/drawing/2014/main" id="{5056398D-B144-475B-9C4B-5985B13E7542}"/>
              </a:ext>
            </a:extLst>
          </p:cNvPr>
          <p:cNvSpPr>
            <a:spLocks noGrp="1"/>
          </p:cNvSpPr>
          <p:nvPr userDrawn="1">
            <p:ph type="title" hasCustomPrompt="1"/>
          </p:nvPr>
        </p:nvSpPr>
        <p:spPr>
          <a:xfrm>
            <a:off x="1147998" y="1085960"/>
            <a:ext cx="5268369" cy="2468345"/>
          </a:xfrm>
          <a:noFill/>
        </p:spPr>
        <p:txBody>
          <a:bodyPr anchor="ctr" anchorCtr="0">
            <a:normAutofit/>
          </a:bodyPr>
          <a:lstStyle>
            <a:lvl1pPr>
              <a:defRPr sz="4000" cap="all" baseline="0">
                <a:solidFill>
                  <a:schemeClr val="bg1"/>
                </a:solidFill>
              </a:defRPr>
            </a:lvl1pPr>
          </a:lstStyle>
          <a:p>
            <a:r>
              <a:rPr lang="en-US" dirty="0"/>
              <a:t>Double tap/Click to add title</a:t>
            </a:r>
            <a:endParaRPr lang="en-GB" dirty="0"/>
          </a:p>
        </p:txBody>
      </p:sp>
      <p:sp>
        <p:nvSpPr>
          <p:cNvPr id="13" name="Picture Placeholder 10">
            <a:extLst>
              <a:ext uri="{FF2B5EF4-FFF2-40B4-BE49-F238E27FC236}">
                <a16:creationId xmlns:a16="http://schemas.microsoft.com/office/drawing/2014/main" id="{8A940594-910F-47C5-9BB2-BF24433C440F}"/>
              </a:ext>
            </a:extLst>
          </p:cNvPr>
          <p:cNvSpPr>
            <a:spLocks noGrp="1"/>
          </p:cNvSpPr>
          <p:nvPr userDrawn="1">
            <p:ph type="pic" sz="quarter" idx="12" hasCustomPrompt="1"/>
          </p:nvPr>
        </p:nvSpPr>
        <p:spPr>
          <a:xfrm>
            <a:off x="6591432" y="451759"/>
            <a:ext cx="5425503" cy="5051496"/>
          </a:xfrm>
        </p:spPr>
        <p:txBody>
          <a:bodyPr/>
          <a:lstStyle>
            <a:lvl1pPr marL="0" indent="0">
              <a:buNone/>
              <a:defRPr>
                <a:solidFill>
                  <a:schemeClr val="bg1"/>
                </a:solidFill>
              </a:defRPr>
            </a:lvl1pPr>
          </a:lstStyle>
          <a:p>
            <a:r>
              <a:rPr lang="en-GB" dirty="0"/>
              <a:t>Double tap/click icon to add picture</a:t>
            </a:r>
          </a:p>
        </p:txBody>
      </p:sp>
      <p:sp>
        <p:nvSpPr>
          <p:cNvPr id="47" name="Subtitle 2">
            <a:extLst>
              <a:ext uri="{FF2B5EF4-FFF2-40B4-BE49-F238E27FC236}">
                <a16:creationId xmlns:a16="http://schemas.microsoft.com/office/drawing/2014/main" id="{828F4E37-7842-49D1-AFB0-874F7B5F52EB}"/>
              </a:ext>
            </a:extLst>
          </p:cNvPr>
          <p:cNvSpPr>
            <a:spLocks noGrp="1"/>
          </p:cNvSpPr>
          <p:nvPr>
            <p:ph type="subTitle" idx="1" hasCustomPrompt="1"/>
          </p:nvPr>
        </p:nvSpPr>
        <p:spPr>
          <a:xfrm>
            <a:off x="1265964" y="4070651"/>
            <a:ext cx="3395683" cy="1160461"/>
          </a:xfrm>
          <a:noFill/>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Tree>
    <p:extLst>
      <p:ext uri="{BB962C8B-B14F-4D97-AF65-F5344CB8AC3E}">
        <p14:creationId xmlns:p14="http://schemas.microsoft.com/office/powerpoint/2010/main" val="18863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2207-37B7-49FA-8F71-D98FBB5E787B}"/>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B30AA3DC-40D5-48DA-8186-23BCA85D7A59}"/>
              </a:ext>
            </a:extLst>
          </p:cNvPr>
          <p:cNvSpPr>
            <a:spLocks noGrp="1"/>
          </p:cNvSpPr>
          <p:nvPr>
            <p:ph sz="half" idx="1" hasCustomPrompt="1"/>
          </p:nvPr>
        </p:nvSpPr>
        <p:spPr>
          <a:xfrm>
            <a:off x="283029" y="900000"/>
            <a:ext cx="5677972"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908B977-1577-4E10-9A65-0F53255011CC}"/>
              </a:ext>
            </a:extLst>
          </p:cNvPr>
          <p:cNvSpPr>
            <a:spLocks noGrp="1"/>
          </p:cNvSpPr>
          <p:nvPr>
            <p:ph sz="half" idx="2" hasCustomPrompt="1"/>
          </p:nvPr>
        </p:nvSpPr>
        <p:spPr>
          <a:xfrm>
            <a:off x="6231000" y="900000"/>
            <a:ext cx="5690419"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606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0C065-DF47-428E-83D6-1807641E926D}"/>
              </a:ext>
            </a:extLst>
          </p:cNvPr>
          <p:cNvSpPr>
            <a:spLocks noGrp="1"/>
          </p:cNvSpPr>
          <p:nvPr>
            <p:ph type="body" idx="1" hasCustomPrompt="1"/>
          </p:nvPr>
        </p:nvSpPr>
        <p:spPr>
          <a:xfrm>
            <a:off x="272143" y="900000"/>
            <a:ext cx="5688857"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4" name="Content Placeholder 3">
            <a:extLst>
              <a:ext uri="{FF2B5EF4-FFF2-40B4-BE49-F238E27FC236}">
                <a16:creationId xmlns:a16="http://schemas.microsoft.com/office/drawing/2014/main" id="{603DFDD1-2A5D-4C3F-A094-1EE0A2637FFA}"/>
              </a:ext>
            </a:extLst>
          </p:cNvPr>
          <p:cNvSpPr>
            <a:spLocks noGrp="1"/>
          </p:cNvSpPr>
          <p:nvPr>
            <p:ph sz="half" idx="2" hasCustomPrompt="1"/>
          </p:nvPr>
        </p:nvSpPr>
        <p:spPr>
          <a:xfrm>
            <a:off x="272143" y="1696030"/>
            <a:ext cx="5694783" cy="410570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9A0B1BBA-5485-4310-8E97-A182D24F2897}"/>
              </a:ext>
            </a:extLst>
          </p:cNvPr>
          <p:cNvSpPr>
            <a:spLocks noGrp="1"/>
          </p:cNvSpPr>
          <p:nvPr>
            <p:ph type="body" sz="quarter" idx="3" hasCustomPrompt="1"/>
          </p:nvPr>
        </p:nvSpPr>
        <p:spPr>
          <a:xfrm>
            <a:off x="6231001" y="900000"/>
            <a:ext cx="5683852"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6" name="Content Placeholder 5">
            <a:extLst>
              <a:ext uri="{FF2B5EF4-FFF2-40B4-BE49-F238E27FC236}">
                <a16:creationId xmlns:a16="http://schemas.microsoft.com/office/drawing/2014/main" id="{1984A6F4-806C-4203-8EB0-1D2AED48398D}"/>
              </a:ext>
            </a:extLst>
          </p:cNvPr>
          <p:cNvSpPr>
            <a:spLocks noGrp="1"/>
          </p:cNvSpPr>
          <p:nvPr>
            <p:ph sz="quarter" idx="4" hasCustomPrompt="1"/>
          </p:nvPr>
        </p:nvSpPr>
        <p:spPr>
          <a:xfrm>
            <a:off x="6231001" y="1696029"/>
            <a:ext cx="5683852" cy="4110803"/>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F2BDBCB8-5FCB-47D4-859E-2C42C3F4F016}"/>
              </a:ext>
            </a:extLst>
          </p:cNvPr>
          <p:cNvSpPr>
            <a:spLocks noGrp="1"/>
          </p:cNvSpPr>
          <p:nvPr>
            <p:ph type="title" hasCustomPrompt="1"/>
          </p:nvPr>
        </p:nvSpPr>
        <p:spPr/>
        <p:txBody>
          <a:bodyPr/>
          <a:lstStyle>
            <a:lvl1pPr>
              <a:defRPr/>
            </a:lvl1pPr>
          </a:lstStyle>
          <a:p>
            <a:pPr lvl="0"/>
            <a:r>
              <a:rPr lang="en-US" dirty="0"/>
              <a:t>Double tap/click to add title</a:t>
            </a:r>
          </a:p>
        </p:txBody>
      </p:sp>
    </p:spTree>
    <p:extLst>
      <p:ext uri="{BB962C8B-B14F-4D97-AF65-F5344CB8AC3E}">
        <p14:creationId xmlns:p14="http://schemas.microsoft.com/office/powerpoint/2010/main" val="285319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36A7-58AD-4615-9B73-B1B34FD98D3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135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27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5C65-3008-4769-8B5A-F9CDC9104F05}"/>
              </a:ext>
            </a:extLst>
          </p:cNvPr>
          <p:cNvSpPr>
            <a:spLocks noGrp="1"/>
          </p:cNvSpPr>
          <p:nvPr>
            <p:ph type="title" hasCustomPrompt="1"/>
          </p:nvPr>
        </p:nvSpPr>
        <p:spPr>
          <a:xfrm>
            <a:off x="268287" y="270000"/>
            <a:ext cx="4652055" cy="1080000"/>
          </a:xfrm>
        </p:spPr>
        <p:txBody>
          <a:bodyPr anchor="ctr"/>
          <a:lstStyle>
            <a:lvl1pPr>
              <a:defRPr sz="3200"/>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8B7A5F7D-E1DC-43C7-A9D8-877F83C8AC47}"/>
              </a:ext>
            </a:extLst>
          </p:cNvPr>
          <p:cNvSpPr>
            <a:spLocks noGrp="1"/>
          </p:cNvSpPr>
          <p:nvPr>
            <p:ph idx="1" hasCustomPrompt="1"/>
          </p:nvPr>
        </p:nvSpPr>
        <p:spPr>
          <a:xfrm>
            <a:off x="5190343" y="270000"/>
            <a:ext cx="6731102" cy="55484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3C0FB532-4C41-4C52-8037-35AD9E551E58}"/>
              </a:ext>
            </a:extLst>
          </p:cNvPr>
          <p:cNvSpPr>
            <a:spLocks noGrp="1"/>
          </p:cNvSpPr>
          <p:nvPr>
            <p:ph type="body" sz="half" idx="2" hasCustomPrompt="1"/>
          </p:nvPr>
        </p:nvSpPr>
        <p:spPr>
          <a:xfrm>
            <a:off x="268288" y="1625085"/>
            <a:ext cx="4652056" cy="41933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Tree>
    <p:extLst>
      <p:ext uri="{BB962C8B-B14F-4D97-AF65-F5344CB8AC3E}">
        <p14:creationId xmlns:p14="http://schemas.microsoft.com/office/powerpoint/2010/main" val="81952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B36411-5253-4313-B367-55E9BF8006AF}"/>
              </a:ext>
            </a:extLst>
          </p:cNvPr>
          <p:cNvSpPr>
            <a:spLocks noGrp="1"/>
          </p:cNvSpPr>
          <p:nvPr>
            <p:ph type="pic" idx="1" hasCustomPrompt="1"/>
          </p:nvPr>
        </p:nvSpPr>
        <p:spPr>
          <a:xfrm>
            <a:off x="5190343" y="265894"/>
            <a:ext cx="6729514" cy="55416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Double tap/click to add picture</a:t>
            </a:r>
          </a:p>
        </p:txBody>
      </p:sp>
      <p:sp>
        <p:nvSpPr>
          <p:cNvPr id="4" name="Text Placeholder 3">
            <a:extLst>
              <a:ext uri="{FF2B5EF4-FFF2-40B4-BE49-F238E27FC236}">
                <a16:creationId xmlns:a16="http://schemas.microsoft.com/office/drawing/2014/main" id="{798020FF-3EE4-42E8-B698-A3A31BCA901C}"/>
              </a:ext>
            </a:extLst>
          </p:cNvPr>
          <p:cNvSpPr>
            <a:spLocks noGrp="1"/>
          </p:cNvSpPr>
          <p:nvPr>
            <p:ph type="body" sz="half" idx="2" hasCustomPrompt="1"/>
          </p:nvPr>
        </p:nvSpPr>
        <p:spPr>
          <a:xfrm>
            <a:off x="272143" y="1597026"/>
            <a:ext cx="4648200" cy="42105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
        <p:nvSpPr>
          <p:cNvPr id="9" name="Title 8">
            <a:extLst>
              <a:ext uri="{FF2B5EF4-FFF2-40B4-BE49-F238E27FC236}">
                <a16:creationId xmlns:a16="http://schemas.microsoft.com/office/drawing/2014/main" id="{93FB16F6-8822-4511-A27C-1EBBF7942A30}"/>
              </a:ext>
            </a:extLst>
          </p:cNvPr>
          <p:cNvSpPr>
            <a:spLocks noGrp="1"/>
          </p:cNvSpPr>
          <p:nvPr>
            <p:ph type="title" hasCustomPrompt="1"/>
          </p:nvPr>
        </p:nvSpPr>
        <p:spPr>
          <a:xfrm>
            <a:off x="272142" y="265894"/>
            <a:ext cx="4648200" cy="1080000"/>
          </a:xfrm>
        </p:spPr>
        <p:txBody>
          <a:bodyPr/>
          <a:lstStyle>
            <a:lvl1pPr>
              <a:defRPr/>
            </a:lvl1pPr>
          </a:lstStyle>
          <a:p>
            <a:r>
              <a:rPr lang="en-US" dirty="0"/>
              <a:t>Double tap/click to add title</a:t>
            </a:r>
            <a:endParaRPr lang="en-GB" dirty="0"/>
          </a:p>
        </p:txBody>
      </p:sp>
    </p:spTree>
    <p:extLst>
      <p:ext uri="{BB962C8B-B14F-4D97-AF65-F5344CB8AC3E}">
        <p14:creationId xmlns:p14="http://schemas.microsoft.com/office/powerpoint/2010/main" val="319936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E76AC-9813-4FFE-A72C-1894B010A58E}"/>
              </a:ext>
            </a:extLst>
          </p:cNvPr>
          <p:cNvSpPr>
            <a:spLocks noGrp="1"/>
          </p:cNvSpPr>
          <p:nvPr>
            <p:ph type="title"/>
          </p:nvPr>
        </p:nvSpPr>
        <p:spPr>
          <a:xfrm>
            <a:off x="0" y="0"/>
            <a:ext cx="12192000" cy="630000"/>
          </a:xfrm>
          <a:prstGeom prst="rect">
            <a:avLst/>
          </a:prstGeom>
          <a:solidFill>
            <a:schemeClr val="tx1"/>
          </a:solidFill>
        </p:spPr>
        <p:txBody>
          <a:bodyPr vert="horz" lIns="288000" tIns="45720" rIns="91440" bIns="45720" rtlCol="0" anchor="ctr">
            <a:normAutofit/>
          </a:bodyPr>
          <a:lstStyle/>
          <a:p>
            <a:r>
              <a:rPr lang="en-US" dirty="0"/>
              <a:t>Double tap/click to add title</a:t>
            </a:r>
            <a:endParaRPr lang="en-GB" dirty="0"/>
          </a:p>
        </p:txBody>
      </p:sp>
      <p:sp>
        <p:nvSpPr>
          <p:cNvPr id="3" name="Text Placeholder 2">
            <a:extLst>
              <a:ext uri="{FF2B5EF4-FFF2-40B4-BE49-F238E27FC236}">
                <a16:creationId xmlns:a16="http://schemas.microsoft.com/office/drawing/2014/main" id="{0030F6D5-B56E-4CE2-84B1-801B28505016}"/>
              </a:ext>
            </a:extLst>
          </p:cNvPr>
          <p:cNvSpPr>
            <a:spLocks noGrp="1"/>
          </p:cNvSpPr>
          <p:nvPr>
            <p:ph type="body" idx="1"/>
          </p:nvPr>
        </p:nvSpPr>
        <p:spPr>
          <a:xfrm>
            <a:off x="270000" y="900000"/>
            <a:ext cx="11657515" cy="4814392"/>
          </a:xfrm>
          <a:prstGeom prst="rect">
            <a:avLst/>
          </a:prstGeom>
        </p:spPr>
        <p:txBody>
          <a:bodyPr vert="horz" lIns="91440" tIns="45720" rIns="91440" bIns="45720" rtlCol="0">
            <a:normAutofit/>
          </a:body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6" name="Group 25">
            <a:extLst>
              <a:ext uri="{FF2B5EF4-FFF2-40B4-BE49-F238E27FC236}">
                <a16:creationId xmlns:a16="http://schemas.microsoft.com/office/drawing/2014/main" id="{73C85E62-2E14-4CA6-9461-E933C1AC1FBF}"/>
              </a:ext>
            </a:extLst>
          </p:cNvPr>
          <p:cNvGrpSpPr/>
          <p:nvPr userDrawn="1"/>
        </p:nvGrpSpPr>
        <p:grpSpPr>
          <a:xfrm>
            <a:off x="-1" y="5813810"/>
            <a:ext cx="12199659" cy="72000"/>
            <a:chOff x="-1" y="6083732"/>
            <a:chExt cx="12199659" cy="72000"/>
          </a:xfrm>
        </p:grpSpPr>
        <p:sp>
          <p:nvSpPr>
            <p:cNvPr id="20" name="Rectangle 19">
              <a:extLst>
                <a:ext uri="{FF2B5EF4-FFF2-40B4-BE49-F238E27FC236}">
                  <a16:creationId xmlns:a16="http://schemas.microsoft.com/office/drawing/2014/main" id="{DFBDF45A-D254-4992-ACE3-426973E8408E}"/>
                </a:ext>
              </a:extLst>
            </p:cNvPr>
            <p:cNvSpPr/>
            <p:nvPr userDrawn="1"/>
          </p:nvSpPr>
          <p:spPr>
            <a:xfrm>
              <a:off x="11542578" y="6083732"/>
              <a:ext cx="657080" cy="70253"/>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E22AF7F-8BCE-44DD-BE41-C109A3DAD6C4}"/>
                </a:ext>
              </a:extLst>
            </p:cNvPr>
            <p:cNvSpPr/>
            <p:nvPr userDrawn="1"/>
          </p:nvSpPr>
          <p:spPr>
            <a:xfrm>
              <a:off x="10724671" y="6083732"/>
              <a:ext cx="831691" cy="702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626D972-DB01-4BB5-ABD6-D06ED630BCDD}"/>
                </a:ext>
              </a:extLst>
            </p:cNvPr>
            <p:cNvSpPr/>
            <p:nvPr userDrawn="1"/>
          </p:nvSpPr>
          <p:spPr>
            <a:xfrm>
              <a:off x="-1" y="6083732"/>
              <a:ext cx="10871711" cy="72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9D74F24A-DA25-4C10-AA38-220B1D2438B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41999" y="6406799"/>
            <a:ext cx="1667435" cy="257526"/>
          </a:xfrm>
          <a:prstGeom prst="rect">
            <a:avLst/>
          </a:prstGeom>
        </p:spPr>
      </p:pic>
      <p:sp>
        <p:nvSpPr>
          <p:cNvPr id="16" name="Date Placeholder 3">
            <a:extLst>
              <a:ext uri="{FF2B5EF4-FFF2-40B4-BE49-F238E27FC236}">
                <a16:creationId xmlns:a16="http://schemas.microsoft.com/office/drawing/2014/main" id="{DE172B89-23DC-42F2-9453-F0869D2C9175}"/>
              </a:ext>
            </a:extLst>
          </p:cNvPr>
          <p:cNvSpPr txBox="1">
            <a:spLocks noGrp="1"/>
          </p:cNvSpPr>
          <p:nvPr userDrawn="1"/>
        </p:nvSpPr>
        <p:spPr bwMode="auto">
          <a:xfrm>
            <a:off x="0" y="6174185"/>
            <a:ext cx="12199659" cy="232614"/>
          </a:xfrm>
          <a:prstGeom prst="rect">
            <a:avLst/>
          </a:prstGeom>
          <a:noFill/>
          <a:ln>
            <a:miter lim="800000"/>
            <a:headEnd/>
            <a:tailEnd/>
          </a:ln>
        </p:spPr>
        <p:txBody>
          <a:bodyPr/>
          <a:lstStyle/>
          <a:p>
            <a:pPr algn="ctr">
              <a:defRPr/>
            </a:pPr>
            <a:fld id="{7E1A506D-7525-4645-B5EA-B496D04FDEEB}" type="slidenum">
              <a:rPr lang="en-GB" sz="900" b="0" smtClean="0">
                <a:solidFill>
                  <a:schemeClr val="tx1"/>
                </a:solidFill>
                <a:latin typeface="Arial Narrow" panose="020B0606020202030204" pitchFamily="34" charset="0"/>
                <a:cs typeface="Arial" pitchFamily="34" charset="0"/>
              </a:rPr>
              <a:pPr algn="ctr">
                <a:defRPr/>
              </a:pPr>
              <a:t>‹#›</a:t>
            </a:fld>
            <a:endParaRPr lang="en-GB" sz="1050" b="0" dirty="0">
              <a:solidFill>
                <a:schemeClr val="tx1"/>
              </a:solidFill>
              <a:latin typeface="Arial Narrow" panose="020B0606020202030204" pitchFamily="34" charset="0"/>
              <a:cs typeface="Arial" pitchFamily="34" charset="0"/>
            </a:endParaRPr>
          </a:p>
        </p:txBody>
      </p:sp>
      <p:sp>
        <p:nvSpPr>
          <p:cNvPr id="17" name="Rectangle 6">
            <a:extLst>
              <a:ext uri="{FF2B5EF4-FFF2-40B4-BE49-F238E27FC236}">
                <a16:creationId xmlns:a16="http://schemas.microsoft.com/office/drawing/2014/main" id="{3D14C856-DA64-4EF2-8F41-F2E26E2378C2}"/>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12" name="TextBox 11">
            <a:extLst>
              <a:ext uri="{FF2B5EF4-FFF2-40B4-BE49-F238E27FC236}">
                <a16:creationId xmlns:a16="http://schemas.microsoft.com/office/drawing/2014/main" id="{F3EB0DBC-A3D1-4D51-A8D1-C5BF1AD6EABB}"/>
              </a:ext>
            </a:extLst>
          </p:cNvPr>
          <p:cNvSpPr txBox="1"/>
          <p:nvPr userDrawn="1"/>
        </p:nvSpPr>
        <p:spPr>
          <a:xfrm>
            <a:off x="83687" y="5915426"/>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3" name="TextBox 4">
            <a:extLst>
              <a:ext uri="{FF2B5EF4-FFF2-40B4-BE49-F238E27FC236}">
                <a16:creationId xmlns:a16="http://schemas.microsoft.com/office/drawing/2014/main" id="{2991272A-7FE5-4E23-A757-9DB9E9C43AFE}"/>
              </a:ext>
            </a:extLst>
          </p:cNvPr>
          <p:cNvSpPr txBox="1"/>
          <p:nvPr userDrawn="1"/>
        </p:nvSpPr>
        <p:spPr>
          <a:xfrm>
            <a:off x="83687" y="6162055"/>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
        <p:nvSpPr>
          <p:cNvPr id="4"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9C17E204-D15D-4511-A605-C460D448436B}"/>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endParaRPr lang="en-US" sz="1000" dirty="0">
              <a:solidFill>
                <a:srgbClr val="737373"/>
              </a:solidFill>
              <a:latin typeface="Calibri" panose="020F0502020204030204" pitchFamily="34" charset="0"/>
            </a:endParaRPr>
          </a:p>
        </p:txBody>
      </p:sp>
    </p:spTree>
    <p:extLst>
      <p:ext uri="{BB962C8B-B14F-4D97-AF65-F5344CB8AC3E}">
        <p14:creationId xmlns:p14="http://schemas.microsoft.com/office/powerpoint/2010/main" val="374978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hyperlink" Target="mailto:service_solutionscenter@miltoncat.com" TargetMode="External"/><Relationship Id="rId2" Type="http://schemas.openxmlformats.org/officeDocument/2006/relationships/hyperlink" Target="https://catdealer.com/cat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45BA-1632-4825-8F2B-23777B43C927}"/>
              </a:ext>
            </a:extLst>
          </p:cNvPr>
          <p:cNvSpPr>
            <a:spLocks noGrp="1"/>
          </p:cNvSpPr>
          <p:nvPr>
            <p:ph type="ctrTitle"/>
          </p:nvPr>
        </p:nvSpPr>
        <p:spPr>
          <a:xfrm>
            <a:off x="0" y="801867"/>
            <a:ext cx="6744063" cy="1775292"/>
          </a:xfrm>
        </p:spPr>
        <p:txBody>
          <a:bodyPr>
            <a:noAutofit/>
          </a:bodyPr>
          <a:lstStyle/>
          <a:p>
            <a:r>
              <a:rPr lang="en-GB" sz="6000" dirty="0"/>
              <a:t>ISD Dealer Days</a:t>
            </a:r>
          </a:p>
        </p:txBody>
      </p:sp>
      <p:sp>
        <p:nvSpPr>
          <p:cNvPr id="3" name="Subtitle 2">
            <a:extLst>
              <a:ext uri="{FF2B5EF4-FFF2-40B4-BE49-F238E27FC236}">
                <a16:creationId xmlns:a16="http://schemas.microsoft.com/office/drawing/2014/main" id="{C2DC7B85-7141-4D48-B5A7-E1155064484D}"/>
              </a:ext>
            </a:extLst>
          </p:cNvPr>
          <p:cNvSpPr>
            <a:spLocks noGrp="1"/>
          </p:cNvSpPr>
          <p:nvPr>
            <p:ph type="subTitle" idx="1"/>
          </p:nvPr>
        </p:nvSpPr>
        <p:spPr>
          <a:xfrm>
            <a:off x="279774" y="2678451"/>
            <a:ext cx="6032140" cy="750549"/>
          </a:xfrm>
        </p:spPr>
        <p:txBody>
          <a:bodyPr>
            <a:normAutofit fontScale="85000" lnSpcReduction="20000"/>
          </a:bodyPr>
          <a:lstStyle/>
          <a:p>
            <a:r>
              <a:rPr lang="en-GB" sz="2800" b="1" dirty="0"/>
              <a:t>Presenter Name: Bruce A. Berry</a:t>
            </a:r>
          </a:p>
          <a:p>
            <a:r>
              <a:rPr lang="en-GB" sz="2800" b="1" dirty="0"/>
              <a:t>Topic: Technical Support and Service Letters</a:t>
            </a:r>
          </a:p>
        </p:txBody>
      </p:sp>
    </p:spTree>
    <p:extLst>
      <p:ext uri="{BB962C8B-B14F-4D97-AF65-F5344CB8AC3E}">
        <p14:creationId xmlns:p14="http://schemas.microsoft.com/office/powerpoint/2010/main" val="313000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7B6D-A7E0-E2CF-2C08-A6B2053ECCC9}"/>
              </a:ext>
            </a:extLst>
          </p:cNvPr>
          <p:cNvSpPr>
            <a:spLocks noGrp="1"/>
          </p:cNvSpPr>
          <p:nvPr>
            <p:ph type="title"/>
          </p:nvPr>
        </p:nvSpPr>
        <p:spPr/>
        <p:txBody>
          <a:bodyPr/>
          <a:lstStyle/>
          <a:p>
            <a:r>
              <a:rPr lang="en-US" dirty="0"/>
              <a:t>                                    Dealer Expense Reimbursement </a:t>
            </a:r>
          </a:p>
        </p:txBody>
      </p:sp>
      <p:sp>
        <p:nvSpPr>
          <p:cNvPr id="4" name="Content Placeholder 3">
            <a:extLst>
              <a:ext uri="{FF2B5EF4-FFF2-40B4-BE49-F238E27FC236}">
                <a16:creationId xmlns:a16="http://schemas.microsoft.com/office/drawing/2014/main" id="{E2B2D763-75CB-742D-FF7D-5A99BF471C05}"/>
              </a:ext>
            </a:extLst>
          </p:cNvPr>
          <p:cNvSpPr txBox="1">
            <a:spLocks noGrp="1"/>
          </p:cNvSpPr>
          <p:nvPr>
            <p:ph idx="1"/>
          </p:nvPr>
        </p:nvSpPr>
        <p:spPr>
          <a:xfrm>
            <a:off x="269875" y="900113"/>
            <a:ext cx="11657013" cy="4814887"/>
          </a:xfrm>
          <a:prstGeom prst="rect">
            <a:avLst/>
          </a:prstGeom>
        </p:spPr>
        <p:txBody>
          <a:bodyPr vert="horz" lIns="91440" tIns="45720" rIns="91440" bIns="45720" rtlCol="0" anchor="t">
            <a:normAutofit/>
          </a:bodyPr>
          <a:lstStyle/>
          <a:p>
            <a:pPr marL="0" indent="0">
              <a:lnSpc>
                <a:spcPct val="90000"/>
              </a:lnSpc>
              <a:spcAft>
                <a:spcPts val="600"/>
              </a:spcAft>
              <a:buNone/>
            </a:pPr>
            <a:r>
              <a:rPr lang="en-US" sz="3600" b="0" i="0" u="none" strike="noStrike" baseline="0" dirty="0">
                <a:solidFill>
                  <a:schemeClr val="tx1">
                    <a:alpha val="80000"/>
                  </a:schemeClr>
                </a:solidFill>
              </a:rPr>
              <a:t>Caterpillar participation in PSPs may be 100% of allowable expenses as outlined in the Service Letter based on age/hours; or may be prorated to a lower Caterpillar participation. The percentage of Caterpillar participation in the “Service Claims Allowance” section applies to all parts and labor allowed.</a:t>
            </a:r>
          </a:p>
          <a:p>
            <a:pPr marL="0" indent="0">
              <a:lnSpc>
                <a:spcPct val="90000"/>
              </a:lnSpc>
              <a:spcAft>
                <a:spcPts val="600"/>
              </a:spcAft>
              <a:buNone/>
            </a:pPr>
            <a:r>
              <a:rPr lang="en-US" sz="3600" dirty="0">
                <a:solidFill>
                  <a:schemeClr val="tx1">
                    <a:alpha val="80000"/>
                  </a:schemeClr>
                </a:solidFill>
              </a:rPr>
              <a:t>Just because the standard warranty has expired doesn’t mean the engine can’t qualify to meet the age / hour limitations of a Service Letter.  </a:t>
            </a:r>
          </a:p>
        </p:txBody>
      </p:sp>
    </p:spTree>
    <p:extLst>
      <p:ext uri="{BB962C8B-B14F-4D97-AF65-F5344CB8AC3E}">
        <p14:creationId xmlns:p14="http://schemas.microsoft.com/office/powerpoint/2010/main" val="9697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90D9-08E4-5D52-6AB0-7127EEDBCAEE}"/>
              </a:ext>
            </a:extLst>
          </p:cNvPr>
          <p:cNvSpPr>
            <a:spLocks noGrp="1"/>
          </p:cNvSpPr>
          <p:nvPr>
            <p:ph type="title"/>
          </p:nvPr>
        </p:nvSpPr>
        <p:spPr/>
        <p:txBody>
          <a:bodyPr/>
          <a:lstStyle/>
          <a:p>
            <a:r>
              <a:rPr lang="en-US" dirty="0"/>
              <a:t>                                                Resultant Damage</a:t>
            </a:r>
          </a:p>
        </p:txBody>
      </p:sp>
      <p:sp>
        <p:nvSpPr>
          <p:cNvPr id="9" name="Content Placeholder 8">
            <a:extLst>
              <a:ext uri="{FF2B5EF4-FFF2-40B4-BE49-F238E27FC236}">
                <a16:creationId xmlns:a16="http://schemas.microsoft.com/office/drawing/2014/main" id="{64F07F3D-4B63-868E-560E-BAFBA64727D3}"/>
              </a:ext>
            </a:extLst>
          </p:cNvPr>
          <p:cNvSpPr>
            <a:spLocks noGrp="1"/>
          </p:cNvSpPr>
          <p:nvPr>
            <p:ph idx="1"/>
          </p:nvPr>
        </p:nvSpPr>
        <p:spPr/>
        <p:txBody>
          <a:bodyPr>
            <a:normAutofit/>
          </a:bodyPr>
          <a:lstStyle/>
          <a:p>
            <a:pPr lvl="0"/>
            <a:r>
              <a:rPr lang="en-US" sz="3600" b="0" i="0" baseline="0" dirty="0"/>
              <a:t>Additional Cat® parts and labor required to repair resultant damage after a failure are reimbursable under the Service Letter if justified in the claim story.</a:t>
            </a:r>
            <a:endParaRPr lang="en-US" sz="3600" dirty="0"/>
          </a:p>
        </p:txBody>
      </p:sp>
    </p:spTree>
    <p:extLst>
      <p:ext uri="{BB962C8B-B14F-4D97-AF65-F5344CB8AC3E}">
        <p14:creationId xmlns:p14="http://schemas.microsoft.com/office/powerpoint/2010/main" val="277643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9AD9-937A-6ADA-3AF6-FBA7A21C178A}"/>
              </a:ext>
            </a:extLst>
          </p:cNvPr>
          <p:cNvSpPr>
            <a:spLocks noGrp="1"/>
          </p:cNvSpPr>
          <p:nvPr>
            <p:ph type="title"/>
          </p:nvPr>
        </p:nvSpPr>
        <p:spPr/>
        <p:txBody>
          <a:bodyPr>
            <a:normAutofit/>
          </a:bodyPr>
          <a:lstStyle/>
          <a:p>
            <a:r>
              <a:rPr lang="en-US" dirty="0"/>
              <a:t>                    Where to Find Service Letters ( HTTPS:SIMS.CAT.COM )</a:t>
            </a:r>
          </a:p>
        </p:txBody>
      </p:sp>
      <p:pic>
        <p:nvPicPr>
          <p:cNvPr id="4" name="Content Placeholder 3">
            <a:extLst>
              <a:ext uri="{FF2B5EF4-FFF2-40B4-BE49-F238E27FC236}">
                <a16:creationId xmlns:a16="http://schemas.microsoft.com/office/drawing/2014/main" id="{4CFEDAE3-5387-20F7-FBD4-7E2719683608}"/>
              </a:ext>
            </a:extLst>
          </p:cNvPr>
          <p:cNvPicPr>
            <a:picLocks noGrp="1" noChangeAspect="1"/>
          </p:cNvPicPr>
          <p:nvPr>
            <p:ph idx="1"/>
          </p:nvPr>
        </p:nvPicPr>
        <p:blipFill>
          <a:blip r:embed="rId2"/>
          <a:stretch>
            <a:fillRect/>
          </a:stretch>
        </p:blipFill>
        <p:spPr>
          <a:xfrm>
            <a:off x="457200" y="630000"/>
            <a:ext cx="11489377" cy="4957141"/>
          </a:xfrm>
          <a:prstGeom prst="rect">
            <a:avLst/>
          </a:prstGeom>
        </p:spPr>
      </p:pic>
      <p:pic>
        <p:nvPicPr>
          <p:cNvPr id="6" name="Graphic 5" descr="Back with solid fill">
            <a:extLst>
              <a:ext uri="{FF2B5EF4-FFF2-40B4-BE49-F238E27FC236}">
                <a16:creationId xmlns:a16="http://schemas.microsoft.com/office/drawing/2014/main" id="{84ED3D80-EDED-673B-1BE3-A4DFB995E4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1861" y="1593574"/>
            <a:ext cx="914400" cy="914400"/>
          </a:xfrm>
          <a:prstGeom prst="rect">
            <a:avLst/>
          </a:prstGeom>
        </p:spPr>
      </p:pic>
    </p:spTree>
    <p:extLst>
      <p:ext uri="{BB962C8B-B14F-4D97-AF65-F5344CB8AC3E}">
        <p14:creationId xmlns:p14="http://schemas.microsoft.com/office/powerpoint/2010/main" val="294302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1EA4-8E6A-DF75-F2DE-9BE6D66E93B1}"/>
              </a:ext>
            </a:extLst>
          </p:cNvPr>
          <p:cNvSpPr>
            <a:spLocks noGrp="1"/>
          </p:cNvSpPr>
          <p:nvPr>
            <p:ph type="title"/>
          </p:nvPr>
        </p:nvSpPr>
        <p:spPr/>
        <p:txBody>
          <a:bodyPr/>
          <a:lstStyle/>
          <a:p>
            <a:r>
              <a:rPr lang="en-US" dirty="0"/>
              <a:t>                                         Service Letter Example</a:t>
            </a:r>
          </a:p>
        </p:txBody>
      </p:sp>
      <p:sp>
        <p:nvSpPr>
          <p:cNvPr id="3" name="Content Placeholder 2">
            <a:extLst>
              <a:ext uri="{FF2B5EF4-FFF2-40B4-BE49-F238E27FC236}">
                <a16:creationId xmlns:a16="http://schemas.microsoft.com/office/drawing/2014/main" id="{02A573C3-9C17-A8F3-75B4-395636DD54D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CF18AE6-4BD3-B3A4-3592-B63F8AA02A85}"/>
              </a:ext>
            </a:extLst>
          </p:cNvPr>
          <p:cNvPicPr>
            <a:picLocks noChangeAspect="1"/>
          </p:cNvPicPr>
          <p:nvPr/>
        </p:nvPicPr>
        <p:blipFill>
          <a:blip r:embed="rId2"/>
          <a:stretch>
            <a:fillRect/>
          </a:stretch>
        </p:blipFill>
        <p:spPr>
          <a:xfrm>
            <a:off x="264486" y="925184"/>
            <a:ext cx="11657514" cy="4921050"/>
          </a:xfrm>
          <a:prstGeom prst="rect">
            <a:avLst/>
          </a:prstGeom>
        </p:spPr>
      </p:pic>
    </p:spTree>
    <p:extLst>
      <p:ext uri="{BB962C8B-B14F-4D97-AF65-F5344CB8AC3E}">
        <p14:creationId xmlns:p14="http://schemas.microsoft.com/office/powerpoint/2010/main" val="177100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FA84-80AC-1180-42A9-A3CAE8F97FFD}"/>
              </a:ext>
            </a:extLst>
          </p:cNvPr>
          <p:cNvSpPr>
            <a:spLocks noGrp="1"/>
          </p:cNvSpPr>
          <p:nvPr>
            <p:ph type="title"/>
          </p:nvPr>
        </p:nvSpPr>
        <p:spPr/>
        <p:txBody>
          <a:bodyPr/>
          <a:lstStyle/>
          <a:p>
            <a:r>
              <a:rPr lang="en-US" dirty="0"/>
              <a:t>                                          Service Letter Example</a:t>
            </a:r>
          </a:p>
        </p:txBody>
      </p:sp>
      <p:pic>
        <p:nvPicPr>
          <p:cNvPr id="4" name="Content Placeholder 3">
            <a:extLst>
              <a:ext uri="{FF2B5EF4-FFF2-40B4-BE49-F238E27FC236}">
                <a16:creationId xmlns:a16="http://schemas.microsoft.com/office/drawing/2014/main" id="{166F6F52-9B66-242B-B3AC-72F6BED4F359}"/>
              </a:ext>
            </a:extLst>
          </p:cNvPr>
          <p:cNvPicPr>
            <a:picLocks noGrp="1" noChangeAspect="1"/>
          </p:cNvPicPr>
          <p:nvPr>
            <p:ph idx="1"/>
          </p:nvPr>
        </p:nvPicPr>
        <p:blipFill>
          <a:blip r:embed="rId2"/>
          <a:stretch>
            <a:fillRect/>
          </a:stretch>
        </p:blipFill>
        <p:spPr>
          <a:xfrm>
            <a:off x="110836" y="900113"/>
            <a:ext cx="12427528" cy="4957153"/>
          </a:xfrm>
          <a:prstGeom prst="rect">
            <a:avLst/>
          </a:prstGeom>
        </p:spPr>
      </p:pic>
    </p:spTree>
    <p:extLst>
      <p:ext uri="{BB962C8B-B14F-4D97-AF65-F5344CB8AC3E}">
        <p14:creationId xmlns:p14="http://schemas.microsoft.com/office/powerpoint/2010/main" val="327480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7D339-947D-DB42-6461-8D2B7E9B3F11}"/>
              </a:ext>
            </a:extLst>
          </p:cNvPr>
          <p:cNvSpPr txBox="1"/>
          <p:nvPr/>
        </p:nvSpPr>
        <p:spPr>
          <a:xfrm>
            <a:off x="5379521" y="2850078"/>
            <a:ext cx="7374577" cy="523220"/>
          </a:xfrm>
          <a:prstGeom prst="rect">
            <a:avLst/>
          </a:prstGeom>
          <a:noFill/>
        </p:spPr>
        <p:txBody>
          <a:bodyPr wrap="square" rtlCol="0">
            <a:spAutoFit/>
          </a:bodyPr>
          <a:lstStyle/>
          <a:p>
            <a:r>
              <a:rPr lang="en-US" sz="2800" dirty="0"/>
              <a:t>QUESTIONS</a:t>
            </a:r>
          </a:p>
        </p:txBody>
      </p:sp>
    </p:spTree>
    <p:extLst>
      <p:ext uri="{BB962C8B-B14F-4D97-AF65-F5344CB8AC3E}">
        <p14:creationId xmlns:p14="http://schemas.microsoft.com/office/powerpoint/2010/main" val="425218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7EB866-9CA5-7FE1-D00C-7DCA2D9428DB}"/>
              </a:ext>
            </a:extLst>
          </p:cNvPr>
          <p:cNvSpPr txBox="1"/>
          <p:nvPr/>
        </p:nvSpPr>
        <p:spPr>
          <a:xfrm rot="10800000" flipH="1">
            <a:off x="1737358" y="2492494"/>
            <a:ext cx="4358642" cy="369332"/>
          </a:xfrm>
          <a:prstGeom prst="rect">
            <a:avLst/>
          </a:prstGeom>
          <a:noFill/>
        </p:spPr>
        <p:txBody>
          <a:bodyPr wrap="square" rtlCol="0">
            <a:spAutoFit/>
          </a:bodyPr>
          <a:lstStyle/>
          <a:p>
            <a:pPr>
              <a:spcAft>
                <a:spcPts val="600"/>
              </a:spcAft>
            </a:pPr>
            <a:r>
              <a:rPr lang="en-US"/>
              <a:t> </a:t>
            </a:r>
          </a:p>
        </p:txBody>
      </p:sp>
      <p:graphicFrame>
        <p:nvGraphicFramePr>
          <p:cNvPr id="6" name="TextBox 2">
            <a:extLst>
              <a:ext uri="{FF2B5EF4-FFF2-40B4-BE49-F238E27FC236}">
                <a16:creationId xmlns:a16="http://schemas.microsoft.com/office/drawing/2014/main" id="{D2FFEE32-C8D4-DA45-0055-9611D88F307C}"/>
              </a:ext>
            </a:extLst>
          </p:cNvPr>
          <p:cNvGraphicFramePr/>
          <p:nvPr>
            <p:extLst>
              <p:ext uri="{D42A27DB-BD31-4B8C-83A1-F6EECF244321}">
                <p14:modId xmlns:p14="http://schemas.microsoft.com/office/powerpoint/2010/main" val="3548161588"/>
              </p:ext>
            </p:extLst>
          </p:nvPr>
        </p:nvGraphicFramePr>
        <p:xfrm>
          <a:off x="475014" y="427513"/>
          <a:ext cx="11096872" cy="5877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owchart: Connector 1">
            <a:extLst>
              <a:ext uri="{FF2B5EF4-FFF2-40B4-BE49-F238E27FC236}">
                <a16:creationId xmlns:a16="http://schemas.microsoft.com/office/drawing/2014/main" id="{07B43DEC-5AC4-1654-2C92-6F30AF63F69B}"/>
              </a:ext>
            </a:extLst>
          </p:cNvPr>
          <p:cNvSpPr/>
          <p:nvPr/>
        </p:nvSpPr>
        <p:spPr>
          <a:xfrm>
            <a:off x="4963885" y="1674420"/>
            <a:ext cx="1864427" cy="204255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57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B6BFB6F-FAA8-28A1-D956-9D22031EEA80}"/>
              </a:ext>
            </a:extLst>
          </p:cNvPr>
          <p:cNvPicPr>
            <a:picLocks noChangeAspect="1"/>
          </p:cNvPicPr>
          <p:nvPr/>
        </p:nvPicPr>
        <p:blipFill rotWithShape="1">
          <a:blip r:embed="rId2">
            <a:alphaModFix amt="35000"/>
          </a:blip>
          <a:srcRect t="2150" b="4100"/>
          <a:stretch/>
        </p:blipFill>
        <p:spPr>
          <a:xfrm>
            <a:off x="83127" y="-875075"/>
            <a:ext cx="12192000" cy="6563355"/>
          </a:xfrm>
          <a:prstGeom prst="rect">
            <a:avLst/>
          </a:prstGeom>
        </p:spPr>
      </p:pic>
      <p:sp>
        <p:nvSpPr>
          <p:cNvPr id="3" name="TextBox 2">
            <a:extLst>
              <a:ext uri="{FF2B5EF4-FFF2-40B4-BE49-F238E27FC236}">
                <a16:creationId xmlns:a16="http://schemas.microsoft.com/office/drawing/2014/main" id="{50E3EFCC-0938-3E7E-E92D-CA4FFB4FCA45}"/>
              </a:ext>
            </a:extLst>
          </p:cNvPr>
          <p:cNvSpPr txBox="1"/>
          <p:nvPr/>
        </p:nvSpPr>
        <p:spPr>
          <a:xfrm flipH="1">
            <a:off x="3666904" y="4048289"/>
            <a:ext cx="6390639" cy="369332"/>
          </a:xfrm>
          <a:prstGeom prst="rect">
            <a:avLst/>
          </a:prstGeom>
          <a:noFill/>
        </p:spPr>
        <p:txBody>
          <a:bodyPr wrap="square" rtlCol="0">
            <a:spAutoFit/>
          </a:bodyPr>
          <a:lstStyle/>
          <a:p>
            <a:pPr>
              <a:spcAft>
                <a:spcPts val="600"/>
              </a:spcAft>
            </a:pPr>
            <a:r>
              <a:rPr lang="en-US"/>
              <a:t>Helpdesk ( factory) 800-447-4986</a:t>
            </a:r>
          </a:p>
        </p:txBody>
      </p:sp>
      <p:graphicFrame>
        <p:nvGraphicFramePr>
          <p:cNvPr id="4" name="TextBox 1">
            <a:extLst>
              <a:ext uri="{FF2B5EF4-FFF2-40B4-BE49-F238E27FC236}">
                <a16:creationId xmlns:a16="http://schemas.microsoft.com/office/drawing/2014/main" id="{895704B6-3862-FF8D-D744-0B1C5AF6EF32}"/>
              </a:ext>
            </a:extLst>
          </p:cNvPr>
          <p:cNvGraphicFramePr/>
          <p:nvPr>
            <p:extLst>
              <p:ext uri="{D42A27DB-BD31-4B8C-83A1-F6EECF244321}">
                <p14:modId xmlns:p14="http://schemas.microsoft.com/office/powerpoint/2010/main" val="2795803811"/>
              </p:ext>
            </p:extLst>
          </p:nvPr>
        </p:nvGraphicFramePr>
        <p:xfrm>
          <a:off x="308757" y="-261258"/>
          <a:ext cx="9939647" cy="513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86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2668EED2-EE50-2390-B468-C9A3A2C745A6}"/>
              </a:ext>
            </a:extLst>
          </p:cNvPr>
          <p:cNvGraphicFramePr/>
          <p:nvPr>
            <p:extLst>
              <p:ext uri="{D42A27DB-BD31-4B8C-83A1-F6EECF244321}">
                <p14:modId xmlns:p14="http://schemas.microsoft.com/office/powerpoint/2010/main" val="632454662"/>
              </p:ext>
            </p:extLst>
          </p:nvPr>
        </p:nvGraphicFramePr>
        <p:xfrm>
          <a:off x="644056" y="83127"/>
          <a:ext cx="10927829" cy="6222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96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FB8B-634C-1115-F649-C43318033237}"/>
              </a:ext>
            </a:extLst>
          </p:cNvPr>
          <p:cNvSpPr>
            <a:spLocks noGrp="1"/>
          </p:cNvSpPr>
          <p:nvPr>
            <p:ph type="title"/>
          </p:nvPr>
        </p:nvSpPr>
        <p:spPr/>
        <p:txBody>
          <a:bodyPr/>
          <a:lstStyle/>
          <a:p>
            <a:r>
              <a:rPr lang="en-US" dirty="0"/>
              <a:t>Cat Electronic Technician ( ET )</a:t>
            </a:r>
          </a:p>
        </p:txBody>
      </p:sp>
      <p:sp>
        <p:nvSpPr>
          <p:cNvPr id="3" name="Content Placeholder 2">
            <a:extLst>
              <a:ext uri="{FF2B5EF4-FFF2-40B4-BE49-F238E27FC236}">
                <a16:creationId xmlns:a16="http://schemas.microsoft.com/office/drawing/2014/main" id="{359E6772-8A6F-2064-3097-97C660586067}"/>
              </a:ext>
            </a:extLst>
          </p:cNvPr>
          <p:cNvSpPr>
            <a:spLocks noGrp="1"/>
          </p:cNvSpPr>
          <p:nvPr>
            <p:ph idx="1"/>
          </p:nvPr>
        </p:nvSpPr>
        <p:spPr>
          <a:xfrm>
            <a:off x="500333" y="831273"/>
            <a:ext cx="11197086" cy="5345691"/>
          </a:xfrm>
        </p:spPr>
        <p:txBody>
          <a:bodyPr/>
          <a:lstStyle/>
          <a:p>
            <a:r>
              <a:rPr lang="en-US" dirty="0"/>
              <a:t>1</a:t>
            </a:r>
            <a:r>
              <a:rPr lang="en-US" baseline="30000" dirty="0"/>
              <a:t>st</a:t>
            </a:r>
            <a:r>
              <a:rPr lang="en-US" dirty="0"/>
              <a:t> ET License is included with your annual ISD subscription ( $975.00 )</a:t>
            </a:r>
          </a:p>
          <a:p>
            <a:r>
              <a:rPr lang="en-US" dirty="0"/>
              <a:t>Additional ET licenses are available at $250.00 per license, per year</a:t>
            </a:r>
          </a:p>
          <a:p>
            <a:r>
              <a:rPr lang="en-US" dirty="0"/>
              <a:t>ET Software found at: </a:t>
            </a:r>
            <a:r>
              <a:rPr lang="en-US" dirty="0">
                <a:hlinkClick r:id="rId2"/>
              </a:rPr>
              <a:t>https://catdealer.com/catet</a:t>
            </a:r>
            <a:endParaRPr lang="en-US" dirty="0"/>
          </a:p>
          <a:p>
            <a:r>
              <a:rPr lang="en-US" dirty="0"/>
              <a:t>Requires Activation code: </a:t>
            </a:r>
            <a:r>
              <a:rPr lang="en-US" dirty="0">
                <a:hlinkClick r:id="rId3"/>
              </a:rPr>
              <a:t>service</a:t>
            </a:r>
            <a:r>
              <a:rPr lang="en-US" b="1" dirty="0">
                <a:hlinkClick r:id="rId3"/>
              </a:rPr>
              <a:t>_</a:t>
            </a:r>
            <a:r>
              <a:rPr lang="en-US" dirty="0">
                <a:hlinkClick r:id="rId3"/>
              </a:rPr>
              <a:t>solutionscenter@miltoncat.com</a:t>
            </a:r>
            <a:endParaRPr lang="en-US" dirty="0"/>
          </a:p>
          <a:p>
            <a:r>
              <a:rPr lang="en-US" dirty="0"/>
              <a:t>Ask for the industrial engine subscription: NEXG5046</a:t>
            </a:r>
          </a:p>
          <a:p>
            <a:r>
              <a:rPr lang="en-US" dirty="0"/>
              <a:t>Ask for an ET transfer if laptop fails and needs to be replaced ( no charge)</a:t>
            </a:r>
          </a:p>
          <a:p>
            <a:r>
              <a:rPr lang="en-US" dirty="0"/>
              <a:t>Cat Communication Adapter 3 is preferred for all new Cat engines</a:t>
            </a:r>
          </a:p>
          <a:p>
            <a:r>
              <a:rPr lang="en-US" dirty="0"/>
              <a:t>Not connecting: contact SSC first, myself / Chris Cipperley for possible onsite troubleshooting.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908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B2EF2-46BC-3334-E53B-05D3C0CB2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2966D-C198-20B5-9BA8-6D4467A8809B}"/>
              </a:ext>
            </a:extLst>
          </p:cNvPr>
          <p:cNvSpPr>
            <a:spLocks noGrp="1"/>
          </p:cNvSpPr>
          <p:nvPr>
            <p:ph type="title"/>
          </p:nvPr>
        </p:nvSpPr>
        <p:spPr/>
        <p:txBody>
          <a:bodyPr/>
          <a:lstStyle/>
          <a:p>
            <a:r>
              <a:rPr lang="en-US" dirty="0"/>
              <a:t>                                                  Service Letters</a:t>
            </a:r>
          </a:p>
        </p:txBody>
      </p:sp>
      <p:sp>
        <p:nvSpPr>
          <p:cNvPr id="3" name="Content Placeholder 2">
            <a:extLst>
              <a:ext uri="{FF2B5EF4-FFF2-40B4-BE49-F238E27FC236}">
                <a16:creationId xmlns:a16="http://schemas.microsoft.com/office/drawing/2014/main" id="{97FB196B-91ED-9F16-3C68-11F2C3271AFE}"/>
              </a:ext>
            </a:extLst>
          </p:cNvPr>
          <p:cNvSpPr>
            <a:spLocks noGrp="1"/>
          </p:cNvSpPr>
          <p:nvPr>
            <p:ph idx="1"/>
          </p:nvPr>
        </p:nvSpPr>
        <p:spPr>
          <a:xfrm>
            <a:off x="0" y="2122714"/>
            <a:ext cx="12507686" cy="3713482"/>
          </a:xfrm>
        </p:spPr>
        <p:txBody>
          <a:bodyPr/>
          <a:lstStyle/>
          <a:p>
            <a:pPr>
              <a:lnSpc>
                <a:spcPct val="90000"/>
              </a:lnSpc>
              <a:spcAft>
                <a:spcPts val="600"/>
              </a:spcAft>
            </a:pPr>
            <a:r>
              <a:rPr lang="en-US" sz="2800" b="1" i="0" u="none" strike="noStrike" baseline="0" dirty="0"/>
              <a:t>PSPs </a:t>
            </a:r>
            <a:r>
              <a:rPr lang="en-US" sz="2800" b="0" i="0" u="none" strike="noStrike" baseline="0" dirty="0"/>
              <a:t>are programs providing dealers and customers support for known product problems. The two types of PSPs</a:t>
            </a:r>
          </a:p>
          <a:p>
            <a:pPr>
              <a:lnSpc>
                <a:spcPct val="90000"/>
              </a:lnSpc>
              <a:spcAft>
                <a:spcPts val="600"/>
              </a:spcAft>
            </a:pPr>
            <a:r>
              <a:rPr lang="en-US" sz="2800" b="0" i="0" u="none" strike="noStrike" baseline="0" dirty="0"/>
              <a:t> Before or After Failure PSPs</a:t>
            </a:r>
          </a:p>
          <a:p>
            <a:pPr marL="342900" indent="-342900">
              <a:lnSpc>
                <a:spcPct val="90000"/>
              </a:lnSpc>
              <a:spcAft>
                <a:spcPts val="600"/>
              </a:spcAft>
              <a:buFont typeface="Arial" panose="020B0604020202020204" pitchFamily="34" charset="0"/>
              <a:buChar char="•"/>
            </a:pPr>
            <a:r>
              <a:rPr lang="en-US" sz="2800" dirty="0"/>
              <a:t>After Failure Only PSPs</a:t>
            </a:r>
            <a:endParaRPr lang="en-US" sz="2800" b="0" i="0" u="none" strike="noStrike" baseline="0" dirty="0"/>
          </a:p>
          <a:p>
            <a:pPr marL="0" indent="0">
              <a:buNone/>
            </a:pPr>
            <a:endParaRPr lang="en-US" dirty="0"/>
          </a:p>
          <a:p>
            <a:pPr marL="0" indent="0">
              <a:lnSpc>
                <a:spcPct val="90000"/>
              </a:lnSpc>
              <a:spcAft>
                <a:spcPts val="600"/>
              </a:spcAft>
              <a:buNone/>
            </a:pPr>
            <a:endParaRPr lang="en-US" sz="2800" b="0" i="0" u="none" strike="noStrike" baseline="0" dirty="0"/>
          </a:p>
        </p:txBody>
      </p:sp>
    </p:spTree>
    <p:extLst>
      <p:ext uri="{BB962C8B-B14F-4D97-AF65-F5344CB8AC3E}">
        <p14:creationId xmlns:p14="http://schemas.microsoft.com/office/powerpoint/2010/main" val="192880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2431-C0CE-D1F8-8C62-CC560557F5DB}"/>
              </a:ext>
            </a:extLst>
          </p:cNvPr>
          <p:cNvSpPr>
            <a:spLocks noGrp="1"/>
          </p:cNvSpPr>
          <p:nvPr>
            <p:ph type="title"/>
          </p:nvPr>
        </p:nvSpPr>
        <p:spPr/>
        <p:txBody>
          <a:bodyPr/>
          <a:lstStyle/>
          <a:p>
            <a:r>
              <a:rPr lang="en-US" dirty="0"/>
              <a:t>                                                  Service Letters</a:t>
            </a:r>
          </a:p>
        </p:txBody>
      </p:sp>
      <p:sp>
        <p:nvSpPr>
          <p:cNvPr id="3" name="Content Placeholder 2">
            <a:extLst>
              <a:ext uri="{FF2B5EF4-FFF2-40B4-BE49-F238E27FC236}">
                <a16:creationId xmlns:a16="http://schemas.microsoft.com/office/drawing/2014/main" id="{39F31C17-1017-D6D3-F62B-D71BFD753B58}"/>
              </a:ext>
            </a:extLst>
          </p:cNvPr>
          <p:cNvSpPr>
            <a:spLocks noGrp="1"/>
          </p:cNvSpPr>
          <p:nvPr>
            <p:ph idx="1"/>
          </p:nvPr>
        </p:nvSpPr>
        <p:spPr/>
        <p:txBody>
          <a:bodyPr/>
          <a:lstStyle/>
          <a:p>
            <a:r>
              <a:rPr lang="en-US" sz="2800" b="1" i="0" u="none" strike="noStrike" baseline="0" dirty="0">
                <a:latin typeface="Arial-BoldMT"/>
              </a:rPr>
              <a:t>After Failure Only PSPs </a:t>
            </a:r>
            <a:r>
              <a:rPr lang="en-US" sz="2800" b="0" i="0" u="none" strike="noStrike" baseline="0" dirty="0">
                <a:latin typeface="ArialMT"/>
              </a:rPr>
              <a:t>allow dealers to only perform the PSP repair once a failure has occurred</a:t>
            </a:r>
            <a:endParaRPr lang="en-US" sz="2800" dirty="0"/>
          </a:p>
          <a:p>
            <a:r>
              <a:rPr lang="en-US" sz="2800" b="1" i="0" u="none" strike="noStrike" baseline="0" dirty="0"/>
              <a:t>Before or After Failure PSPs </a:t>
            </a:r>
            <a:r>
              <a:rPr lang="en-US" sz="2800" b="0" i="0" u="none" strike="noStrike" baseline="0" dirty="0"/>
              <a:t>allow dealers to perform the  repair prior to a failure or at the time a failure occurs. Completion of before failure repairs is based on the repairing dealer assessment</a:t>
            </a:r>
            <a:r>
              <a:rPr lang="en-US" sz="1800" b="0" i="0" u="none" strike="noStrike" baseline="0" dirty="0"/>
              <a:t>. </a:t>
            </a:r>
          </a:p>
          <a:p>
            <a:endParaRPr lang="en-US" dirty="0"/>
          </a:p>
        </p:txBody>
      </p:sp>
    </p:spTree>
    <p:extLst>
      <p:ext uri="{BB962C8B-B14F-4D97-AF65-F5344CB8AC3E}">
        <p14:creationId xmlns:p14="http://schemas.microsoft.com/office/powerpoint/2010/main" val="331858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B54D-6E3C-7A4F-17B2-3EB820B56289}"/>
              </a:ext>
            </a:extLst>
          </p:cNvPr>
          <p:cNvSpPr>
            <a:spLocks noGrp="1"/>
          </p:cNvSpPr>
          <p:nvPr>
            <p:ph type="title"/>
          </p:nvPr>
        </p:nvSpPr>
        <p:spPr/>
        <p:txBody>
          <a:bodyPr/>
          <a:lstStyle/>
          <a:p>
            <a:r>
              <a:rPr lang="en-US" dirty="0"/>
              <a:t>                                                  Service Letters</a:t>
            </a:r>
          </a:p>
        </p:txBody>
      </p:sp>
      <p:sp>
        <p:nvSpPr>
          <p:cNvPr id="3" name="Content Placeholder 2">
            <a:extLst>
              <a:ext uri="{FF2B5EF4-FFF2-40B4-BE49-F238E27FC236}">
                <a16:creationId xmlns:a16="http://schemas.microsoft.com/office/drawing/2014/main" id="{6691B338-36ED-97AB-2498-61ED948B33E7}"/>
              </a:ext>
            </a:extLst>
          </p:cNvPr>
          <p:cNvSpPr>
            <a:spLocks noGrp="1"/>
          </p:cNvSpPr>
          <p:nvPr>
            <p:ph idx="1"/>
          </p:nvPr>
        </p:nvSpPr>
        <p:spPr/>
        <p:txBody>
          <a:bodyPr/>
          <a:lstStyle/>
          <a:p>
            <a:pPr algn="l"/>
            <a:r>
              <a:rPr lang="en-US" sz="2400" b="1" i="0" u="none" strike="noStrike" baseline="0" dirty="0">
                <a:latin typeface="Arial-BoldMT"/>
              </a:rPr>
              <a:t>Priority PIPs </a:t>
            </a:r>
            <a:r>
              <a:rPr lang="en-US" sz="2400" b="0" i="0" u="none" strike="noStrike" baseline="0" dirty="0">
                <a:latin typeface="ArialMT"/>
              </a:rPr>
              <a:t>are programs established to eliminate future potentially costly repairs and/or meet regulatory requirements. </a:t>
            </a:r>
          </a:p>
          <a:p>
            <a:pPr algn="l"/>
            <a:r>
              <a:rPr lang="en-US" sz="2400" b="0" i="0" u="none" strike="noStrike" baseline="0" dirty="0">
                <a:latin typeface="ArialMT"/>
              </a:rPr>
              <a:t>A Priority PIP has a Completion Date and a Termination Date</a:t>
            </a:r>
            <a:endParaRPr lang="en-US" sz="2400" dirty="0"/>
          </a:p>
        </p:txBody>
      </p:sp>
    </p:spTree>
    <p:extLst>
      <p:ext uri="{BB962C8B-B14F-4D97-AF65-F5344CB8AC3E}">
        <p14:creationId xmlns:p14="http://schemas.microsoft.com/office/powerpoint/2010/main" val="316371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F008-175F-592A-D8B4-6D12DEB2E8C4}"/>
              </a:ext>
            </a:extLst>
          </p:cNvPr>
          <p:cNvSpPr>
            <a:spLocks noGrp="1"/>
          </p:cNvSpPr>
          <p:nvPr>
            <p:ph type="title"/>
          </p:nvPr>
        </p:nvSpPr>
        <p:spPr/>
        <p:txBody>
          <a:bodyPr/>
          <a:lstStyle/>
          <a:p>
            <a:r>
              <a:rPr lang="en-US" dirty="0"/>
              <a:t>Service Letters</a:t>
            </a:r>
          </a:p>
        </p:txBody>
      </p:sp>
      <p:sp>
        <p:nvSpPr>
          <p:cNvPr id="3" name="Content Placeholder 2">
            <a:extLst>
              <a:ext uri="{FF2B5EF4-FFF2-40B4-BE49-F238E27FC236}">
                <a16:creationId xmlns:a16="http://schemas.microsoft.com/office/drawing/2014/main" id="{E17DE8B1-A4ED-3A0E-604B-947410F409CB}"/>
              </a:ext>
            </a:extLst>
          </p:cNvPr>
          <p:cNvSpPr>
            <a:spLocks noGrp="1"/>
          </p:cNvSpPr>
          <p:nvPr>
            <p:ph idx="1"/>
          </p:nvPr>
        </p:nvSpPr>
        <p:spPr/>
        <p:txBody>
          <a:bodyPr>
            <a:normAutofit/>
          </a:bodyPr>
          <a:lstStyle/>
          <a:p>
            <a:pPr algn="l"/>
            <a:r>
              <a:rPr lang="en-US" b="1" i="0" u="none" strike="noStrike" baseline="0" dirty="0">
                <a:latin typeface="Arial-BoldMT"/>
              </a:rPr>
              <a:t>PIPs </a:t>
            </a:r>
            <a:r>
              <a:rPr lang="en-US" b="0" i="0" u="none" strike="noStrike" baseline="0" dirty="0">
                <a:latin typeface="ArialMT"/>
              </a:rPr>
              <a:t>are mandatory programs issued to repair or replace parts or assembled components. The three types of PIPs</a:t>
            </a:r>
          </a:p>
          <a:p>
            <a:pPr algn="l"/>
            <a:r>
              <a:rPr lang="en-US" b="0" i="0" u="none" strike="noStrike" baseline="0" dirty="0">
                <a:latin typeface="ArialMT"/>
              </a:rPr>
              <a:t>include:</a:t>
            </a:r>
          </a:p>
          <a:p>
            <a:pPr algn="l"/>
            <a:r>
              <a:rPr lang="en-US" b="0" i="0" u="none" strike="noStrike" baseline="0" dirty="0">
                <a:latin typeface="ArialMT"/>
              </a:rPr>
              <a:t> Safety PIPs – safety Hazard, immediate attention</a:t>
            </a:r>
          </a:p>
          <a:p>
            <a:pPr algn="l"/>
            <a:r>
              <a:rPr lang="en-US" b="0" i="0" u="none" strike="noStrike" baseline="0" dirty="0">
                <a:latin typeface="ArialMT"/>
              </a:rPr>
              <a:t>Priority PIPs – proactive action to prevent future failure</a:t>
            </a:r>
          </a:p>
          <a:p>
            <a:pPr algn="l"/>
            <a:r>
              <a:rPr lang="en-US" b="0" i="0" u="none" strike="noStrike" baseline="0" dirty="0">
                <a:latin typeface="ArialMT"/>
              </a:rPr>
              <a:t> Parts Stock – return the improper part to Miltoncat</a:t>
            </a:r>
            <a:endParaRPr lang="en-US" dirty="0"/>
          </a:p>
        </p:txBody>
      </p:sp>
    </p:spTree>
    <p:extLst>
      <p:ext uri="{BB962C8B-B14F-4D97-AF65-F5344CB8AC3E}">
        <p14:creationId xmlns:p14="http://schemas.microsoft.com/office/powerpoint/2010/main" val="1312058252"/>
      </p:ext>
    </p:extLst>
  </p:cSld>
  <p:clrMapOvr>
    <a:masterClrMapping/>
  </p:clrMapOvr>
</p:sld>
</file>

<file path=ppt/theme/theme1.xml><?xml version="1.0" encoding="utf-8"?>
<a:theme xmlns:a="http://schemas.openxmlformats.org/drawingml/2006/main" name="Office Theme">
  <a:themeElements>
    <a:clrScheme name="Cat Presentation">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Cat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8040FA34-F467-4496-9619-025D4431C44A}" vid="{2635AA57-A62C-471E-B8B8-0EADAFC69E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598b22-8c82-45a0-8396-ae9b7a9ddc8d" xsi:nil="true"/>
    <lcf76f155ced4ddcb4097134ff3c332f xmlns="2dd0a804-c4e2-4eca-82a1-fda3e4252c4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547D5A97FE1747A178FAFE6C406865" ma:contentTypeVersion="17" ma:contentTypeDescription="Create a new document." ma:contentTypeScope="" ma:versionID="d8562e7616da55c11dfe3207dc43c526">
  <xsd:schema xmlns:xsd="http://www.w3.org/2001/XMLSchema" xmlns:xs="http://www.w3.org/2001/XMLSchema" xmlns:p="http://schemas.microsoft.com/office/2006/metadata/properties" xmlns:ns2="b7598b22-8c82-45a0-8396-ae9b7a9ddc8d" xmlns:ns3="2dd0a804-c4e2-4eca-82a1-fda3e4252c4d" targetNamespace="http://schemas.microsoft.com/office/2006/metadata/properties" ma:root="true" ma:fieldsID="4e566146294e546e5a50e4ec37881ac6" ns2:_="" ns3:_="">
    <xsd:import namespace="b7598b22-8c82-45a0-8396-ae9b7a9ddc8d"/>
    <xsd:import namespace="2dd0a804-c4e2-4eca-82a1-fda3e4252c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98b22-8c82-45a0-8396-ae9b7a9ddc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925dd1-3619-45ed-a0f8-86ebc360face}" ma:internalName="TaxCatchAll" ma:showField="CatchAllData" ma:web="b7598b22-8c82-45a0-8396-ae9b7a9ddc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d0a804-c4e2-4eca-82a1-fda3e4252c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83a77-dcbb-497f-96dc-4c534ae028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AC8FE-BC27-4106-8FE2-69948201ECD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7598b22-8c82-45a0-8396-ae9b7a9ddc8d"/>
    <ds:schemaRef ds:uri="2dd0a804-c4e2-4eca-82a1-fda3e4252c4d"/>
    <ds:schemaRef ds:uri="http://www.w3.org/XML/1998/namespace"/>
    <ds:schemaRef ds:uri="http://purl.org/dc/dcmitype/"/>
  </ds:schemaRefs>
</ds:datastoreItem>
</file>

<file path=customXml/itemProps2.xml><?xml version="1.0" encoding="utf-8"?>
<ds:datastoreItem xmlns:ds="http://schemas.openxmlformats.org/officeDocument/2006/customXml" ds:itemID="{92DAF886-4D34-4752-97DE-5FA32DF7ACFC}">
  <ds:schemaRefs>
    <ds:schemaRef ds:uri="http://schemas.microsoft.com/sharepoint/v3/contenttype/forms"/>
  </ds:schemaRefs>
</ds:datastoreItem>
</file>

<file path=customXml/itemProps3.xml><?xml version="1.0" encoding="utf-8"?>
<ds:datastoreItem xmlns:ds="http://schemas.openxmlformats.org/officeDocument/2006/customXml" ds:itemID="{DBC9157E-695E-4AAA-94F3-794F645E2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98b22-8c82-45a0-8396-ae9b7a9ddc8d"/>
    <ds:schemaRef ds:uri="2dd0a804-c4e2-4eca-82a1-fda3e4252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IPSD Caterpillar template - EXTERNAL</Template>
  <TotalTime>177</TotalTime>
  <Words>521</Words>
  <Application>Microsoft Office PowerPoint</Application>
  <PresentationFormat>Widescreen</PresentationFormat>
  <Paragraphs>56</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Arial-BoldMT</vt:lpstr>
      <vt:lpstr>ArialMT</vt:lpstr>
      <vt:lpstr>Calibri</vt:lpstr>
      <vt:lpstr>Wingdings</vt:lpstr>
      <vt:lpstr>Office Theme</vt:lpstr>
      <vt:lpstr>ISD Dealer Days</vt:lpstr>
      <vt:lpstr>PowerPoint Presentation</vt:lpstr>
      <vt:lpstr>PowerPoint Presentation</vt:lpstr>
      <vt:lpstr>PowerPoint Presentation</vt:lpstr>
      <vt:lpstr>Cat Electronic Technician ( ET )</vt:lpstr>
      <vt:lpstr>                                                  Service Letters</vt:lpstr>
      <vt:lpstr>                                                  Service Letters</vt:lpstr>
      <vt:lpstr>                                                  Service Letters</vt:lpstr>
      <vt:lpstr>Service Letters</vt:lpstr>
      <vt:lpstr>                                    Dealer Expense Reimbursement </vt:lpstr>
      <vt:lpstr>                                                Resultant Damage</vt:lpstr>
      <vt:lpstr>                    Where to Find Service Letters ( HTTPS:SIMS.CAT.COM )</vt:lpstr>
      <vt:lpstr>                                         Service Letter Example</vt:lpstr>
      <vt:lpstr>                                          Service Letter Example</vt:lpstr>
      <vt:lpstr>PowerPoint Presentation</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Moreira</dc:creator>
  <cp:lastModifiedBy>Gelinas, Rhonda</cp:lastModifiedBy>
  <cp:revision>4</cp:revision>
  <dcterms:created xsi:type="dcterms:W3CDTF">2024-02-21T21:41:04Z</dcterms:created>
  <dcterms:modified xsi:type="dcterms:W3CDTF">2024-04-07T17:57:52Z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0x0101001B547D5A97FE1747A178FAFE6C406865</vt:lpwstr>
  </property>
  <property fmtid="{D5CDD505-2E9C-101B-9397-08002B2CF9AE}" pid="3" name="MSIP_Label_fb5e2db6-eecf-4aa2-8fc3-174bf94bce19_Enabled">
    <vt:lpwstr>true</vt:lpwstr>
  </property>
  <property fmtid="{D5CDD505-2E9C-101B-9397-08002B2CF9AE}" pid="4" name="MSIP_Label_fb5e2db6-eecf-4aa2-8fc3-174bf94bce19_SetDate">
    <vt:lpwstr>2023-01-10T15:47:01Z</vt:lpwstr>
  </property>
  <property fmtid="{D5CDD505-2E9C-101B-9397-08002B2CF9AE}" pid="5" name="MSIP_Label_fb5e2db6-eecf-4aa2-8fc3-174bf94bce19_Method">
    <vt:lpwstr>Privileged</vt:lpwstr>
  </property>
  <property fmtid="{D5CDD505-2E9C-101B-9397-08002B2CF9AE}" pid="6" name="MSIP_Label_fb5e2db6-eecf-4aa2-8fc3-174bf94bce19_Name">
    <vt:lpwstr>fb5e2db6-eecf-4aa2-8fc3-174bf94bce19</vt:lpwstr>
  </property>
  <property fmtid="{D5CDD505-2E9C-101B-9397-08002B2CF9AE}" pid="7" name="MSIP_Label_fb5e2db6-eecf-4aa2-8fc3-174bf94bce19_SiteId">
    <vt:lpwstr>ceb177bf-013b-49ab-8a9c-4abce32afc1e</vt:lpwstr>
  </property>
  <property fmtid="{D5CDD505-2E9C-101B-9397-08002B2CF9AE}" pid="8" name="MSIP_Label_fb5e2db6-eecf-4aa2-8fc3-174bf94bce19_ActionId">
    <vt:lpwstr>ba2cfdb4-cddb-45ab-8f47-54af6a58f990</vt:lpwstr>
  </property>
  <property fmtid="{D5CDD505-2E9C-101B-9397-08002B2CF9AE}" pid="9" name="MSIP_Label_fb5e2db6-eecf-4aa2-8fc3-174bf94bce19_ContentBits">
    <vt:lpwstr>2</vt:lpwstr>
  </property>
</Properties>
</file>