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3"/>
  </p:notesMasterIdLst>
  <p:handoutMasterIdLst>
    <p:handoutMasterId r:id="rId114"/>
  </p:handoutMasterIdLst>
  <p:sldIdLst>
    <p:sldId id="341" r:id="rId5"/>
    <p:sldId id="289" r:id="rId6"/>
    <p:sldId id="257" r:id="rId7"/>
    <p:sldId id="292" r:id="rId8"/>
    <p:sldId id="274" r:id="rId9"/>
    <p:sldId id="10907" r:id="rId10"/>
    <p:sldId id="10900" r:id="rId11"/>
    <p:sldId id="427" r:id="rId12"/>
    <p:sldId id="280" r:id="rId13"/>
    <p:sldId id="284" r:id="rId14"/>
    <p:sldId id="428" r:id="rId15"/>
    <p:sldId id="403" r:id="rId16"/>
    <p:sldId id="285" r:id="rId17"/>
    <p:sldId id="279" r:id="rId18"/>
    <p:sldId id="449" r:id="rId19"/>
    <p:sldId id="286" r:id="rId20"/>
    <p:sldId id="288" r:id="rId21"/>
    <p:sldId id="429" r:id="rId22"/>
    <p:sldId id="291" r:id="rId23"/>
    <p:sldId id="283" r:id="rId24"/>
    <p:sldId id="445" r:id="rId25"/>
    <p:sldId id="266" r:id="rId26"/>
    <p:sldId id="281" r:id="rId27"/>
    <p:sldId id="277" r:id="rId28"/>
    <p:sldId id="258" r:id="rId29"/>
    <p:sldId id="259" r:id="rId30"/>
    <p:sldId id="330" r:id="rId31"/>
    <p:sldId id="267" r:id="rId32"/>
    <p:sldId id="273" r:id="rId33"/>
    <p:sldId id="446" r:id="rId34"/>
    <p:sldId id="268" r:id="rId35"/>
    <p:sldId id="270" r:id="rId36"/>
    <p:sldId id="271" r:id="rId37"/>
    <p:sldId id="337" r:id="rId38"/>
    <p:sldId id="338" r:id="rId39"/>
    <p:sldId id="357" r:id="rId40"/>
    <p:sldId id="457" r:id="rId41"/>
    <p:sldId id="461" r:id="rId42"/>
    <p:sldId id="443" r:id="rId43"/>
    <p:sldId id="363" r:id="rId44"/>
    <p:sldId id="425" r:id="rId45"/>
    <p:sldId id="567" r:id="rId46"/>
    <p:sldId id="380" r:id="rId47"/>
    <p:sldId id="504" r:id="rId48"/>
    <p:sldId id="561" r:id="rId49"/>
    <p:sldId id="295" r:id="rId50"/>
    <p:sldId id="10909" r:id="rId51"/>
    <p:sldId id="564" r:id="rId52"/>
    <p:sldId id="565" r:id="rId53"/>
    <p:sldId id="566" r:id="rId54"/>
    <p:sldId id="366" r:id="rId55"/>
    <p:sldId id="370" r:id="rId56"/>
    <p:sldId id="10923" r:id="rId57"/>
    <p:sldId id="10922" r:id="rId58"/>
    <p:sldId id="358" r:id="rId59"/>
    <p:sldId id="359" r:id="rId60"/>
    <p:sldId id="513" r:id="rId61"/>
    <p:sldId id="559" r:id="rId62"/>
    <p:sldId id="515" r:id="rId63"/>
    <p:sldId id="436" r:id="rId64"/>
    <p:sldId id="10910" r:id="rId65"/>
    <p:sldId id="404" r:id="rId66"/>
    <p:sldId id="405" r:id="rId67"/>
    <p:sldId id="406" r:id="rId68"/>
    <p:sldId id="407" r:id="rId69"/>
    <p:sldId id="430" r:id="rId70"/>
    <p:sldId id="431" r:id="rId71"/>
    <p:sldId id="331" r:id="rId72"/>
    <p:sldId id="361" r:id="rId73"/>
    <p:sldId id="10911" r:id="rId74"/>
    <p:sldId id="10912" r:id="rId75"/>
    <p:sldId id="278" r:id="rId76"/>
    <p:sldId id="569" r:id="rId77"/>
    <p:sldId id="10913" r:id="rId78"/>
    <p:sldId id="470" r:id="rId79"/>
    <p:sldId id="10914" r:id="rId80"/>
    <p:sldId id="10915" r:id="rId81"/>
    <p:sldId id="282" r:id="rId82"/>
    <p:sldId id="10916" r:id="rId83"/>
    <p:sldId id="379" r:id="rId84"/>
    <p:sldId id="10917" r:id="rId85"/>
    <p:sldId id="345" r:id="rId86"/>
    <p:sldId id="409" r:id="rId87"/>
    <p:sldId id="487" r:id="rId88"/>
    <p:sldId id="472" r:id="rId89"/>
    <p:sldId id="488" r:id="rId90"/>
    <p:sldId id="489" r:id="rId91"/>
    <p:sldId id="10918" r:id="rId92"/>
    <p:sldId id="327" r:id="rId93"/>
    <p:sldId id="374" r:id="rId94"/>
    <p:sldId id="568" r:id="rId95"/>
    <p:sldId id="479" r:id="rId96"/>
    <p:sldId id="480" r:id="rId97"/>
    <p:sldId id="471" r:id="rId98"/>
    <p:sldId id="372" r:id="rId99"/>
    <p:sldId id="481" r:id="rId100"/>
    <p:sldId id="10924" r:id="rId101"/>
    <p:sldId id="315" r:id="rId102"/>
    <p:sldId id="260" r:id="rId103"/>
    <p:sldId id="339" r:id="rId104"/>
    <p:sldId id="10920" r:id="rId105"/>
    <p:sldId id="262" r:id="rId106"/>
    <p:sldId id="10921" r:id="rId107"/>
    <p:sldId id="10919" r:id="rId108"/>
    <p:sldId id="307" r:id="rId109"/>
    <p:sldId id="340" r:id="rId110"/>
    <p:sldId id="318" r:id="rId111"/>
    <p:sldId id="320" r:id="rId1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5FC4D5-05D8-4E0C-A996-869793113305}" v="25" dt="2023-03-21T21:53:00.3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81" autoAdjust="0"/>
    <p:restoredTop sz="94673" autoAdjust="0"/>
  </p:normalViewPr>
  <p:slideViewPr>
    <p:cSldViewPr snapToGrid="0">
      <p:cViewPr varScale="1">
        <p:scale>
          <a:sx n="59" d="100"/>
          <a:sy n="59" d="100"/>
        </p:scale>
        <p:origin x="976" y="52"/>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70" d="100"/>
          <a:sy n="70" d="100"/>
        </p:scale>
        <p:origin x="2643" y="2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theme" Target="theme/theme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notesMaster" Target="notesMasters/notesMaster1.xml"/><Relationship Id="rId118" Type="http://schemas.openxmlformats.org/officeDocument/2006/relationships/tableStyles" Target="tableStyle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handoutMaster" Target="handoutMasters/handoutMaster1.xml"/><Relationship Id="rId119"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linas, Rhonda" userId="1aac99ea-fdf6-4482-b5d0-56beed8f1415" providerId="ADAL" clId="{765FC4D5-05D8-4E0C-A996-869793113305}"/>
    <pc:docChg chg="undo custSel addSld delSld modSld sldOrd">
      <pc:chgData name="Gelinas, Rhonda" userId="1aac99ea-fdf6-4482-b5d0-56beed8f1415" providerId="ADAL" clId="{765FC4D5-05D8-4E0C-A996-869793113305}" dt="2023-03-21T21:55:21.887" v="1706" actId="478"/>
      <pc:docMkLst>
        <pc:docMk/>
      </pc:docMkLst>
      <pc:sldChg chg="del">
        <pc:chgData name="Gelinas, Rhonda" userId="1aac99ea-fdf6-4482-b5d0-56beed8f1415" providerId="ADAL" clId="{765FC4D5-05D8-4E0C-A996-869793113305}" dt="2023-03-19T20:48:24.854" v="157" actId="2696"/>
        <pc:sldMkLst>
          <pc:docMk/>
          <pc:sldMk cId="3816186485" sldId="256"/>
        </pc:sldMkLst>
      </pc:sldChg>
      <pc:sldChg chg="addSp delSp modSp mod setBg modClrScheme chgLayout">
        <pc:chgData name="Gelinas, Rhonda" userId="1aac99ea-fdf6-4482-b5d0-56beed8f1415" providerId="ADAL" clId="{765FC4D5-05D8-4E0C-A996-869793113305}" dt="2023-03-21T16:39:10.787" v="517" actId="20577"/>
        <pc:sldMkLst>
          <pc:docMk/>
          <pc:sldMk cId="0" sldId="257"/>
        </pc:sldMkLst>
        <pc:spChg chg="add del mod ord">
          <ac:chgData name="Gelinas, Rhonda" userId="1aac99ea-fdf6-4482-b5d0-56beed8f1415" providerId="ADAL" clId="{765FC4D5-05D8-4E0C-A996-869793113305}" dt="2023-03-19T21:14:39.942" v="466" actId="700"/>
          <ac:spMkLst>
            <pc:docMk/>
            <pc:sldMk cId="0" sldId="257"/>
            <ac:spMk id="2" creationId="{E08ED471-95C3-6637-9547-206391BB5782}"/>
          </ac:spMkLst>
        </pc:spChg>
        <pc:spChg chg="add del mod ord">
          <ac:chgData name="Gelinas, Rhonda" userId="1aac99ea-fdf6-4482-b5d0-56beed8f1415" providerId="ADAL" clId="{765FC4D5-05D8-4E0C-A996-869793113305}" dt="2023-03-19T21:14:39.942" v="466" actId="700"/>
          <ac:spMkLst>
            <pc:docMk/>
            <pc:sldMk cId="0" sldId="257"/>
            <ac:spMk id="3" creationId="{0A798F2D-BE18-ED50-BB75-3C104E8C3688}"/>
          </ac:spMkLst>
        </pc:spChg>
        <pc:spChg chg="add del mod ord">
          <ac:chgData name="Gelinas, Rhonda" userId="1aac99ea-fdf6-4482-b5d0-56beed8f1415" providerId="ADAL" clId="{765FC4D5-05D8-4E0C-A996-869793113305}" dt="2023-03-19T21:14:39.942" v="466" actId="700"/>
          <ac:spMkLst>
            <pc:docMk/>
            <pc:sldMk cId="0" sldId="257"/>
            <ac:spMk id="4" creationId="{07266EE7-0B65-BD35-D4BA-76B92BC51D66}"/>
          </ac:spMkLst>
        </pc:spChg>
        <pc:spChg chg="add del mod ord">
          <ac:chgData name="Gelinas, Rhonda" userId="1aac99ea-fdf6-4482-b5d0-56beed8f1415" providerId="ADAL" clId="{765FC4D5-05D8-4E0C-A996-869793113305}" dt="2023-03-19T21:14:39.942" v="466" actId="700"/>
          <ac:spMkLst>
            <pc:docMk/>
            <pc:sldMk cId="0" sldId="257"/>
            <ac:spMk id="5" creationId="{C8DBE640-ADBF-04C8-6DBB-786D093263FB}"/>
          </ac:spMkLst>
        </pc:spChg>
        <pc:spChg chg="add del mod ord">
          <ac:chgData name="Gelinas, Rhonda" userId="1aac99ea-fdf6-4482-b5d0-56beed8f1415" providerId="ADAL" clId="{765FC4D5-05D8-4E0C-A996-869793113305}" dt="2023-03-19T21:14:52.023" v="467" actId="700"/>
          <ac:spMkLst>
            <pc:docMk/>
            <pc:sldMk cId="0" sldId="257"/>
            <ac:spMk id="6" creationId="{23F9ECFE-1826-E907-6877-A8F0DBC9CE75}"/>
          </ac:spMkLst>
        </pc:spChg>
        <pc:spChg chg="add del mod ord">
          <ac:chgData name="Gelinas, Rhonda" userId="1aac99ea-fdf6-4482-b5d0-56beed8f1415" providerId="ADAL" clId="{765FC4D5-05D8-4E0C-A996-869793113305}" dt="2023-03-19T21:14:52.023" v="467" actId="700"/>
          <ac:spMkLst>
            <pc:docMk/>
            <pc:sldMk cId="0" sldId="257"/>
            <ac:spMk id="7" creationId="{EB39FD8F-CF4A-495B-4B2F-C0CA59E8CF38}"/>
          </ac:spMkLst>
        </pc:spChg>
        <pc:spChg chg="add del mod ord">
          <ac:chgData name="Gelinas, Rhonda" userId="1aac99ea-fdf6-4482-b5d0-56beed8f1415" providerId="ADAL" clId="{765FC4D5-05D8-4E0C-A996-869793113305}" dt="2023-03-19T21:14:52.023" v="467" actId="700"/>
          <ac:spMkLst>
            <pc:docMk/>
            <pc:sldMk cId="0" sldId="257"/>
            <ac:spMk id="8" creationId="{6CBF9CF6-DCAF-01C3-1A07-18243A874BCA}"/>
          </ac:spMkLst>
        </pc:spChg>
        <pc:spChg chg="add del mod ord">
          <ac:chgData name="Gelinas, Rhonda" userId="1aac99ea-fdf6-4482-b5d0-56beed8f1415" providerId="ADAL" clId="{765FC4D5-05D8-4E0C-A996-869793113305}" dt="2023-03-19T21:14:52.023" v="467" actId="700"/>
          <ac:spMkLst>
            <pc:docMk/>
            <pc:sldMk cId="0" sldId="257"/>
            <ac:spMk id="9" creationId="{FC5DD49B-9E94-3167-5ED2-D18CAFDAEF42}"/>
          </ac:spMkLst>
        </pc:spChg>
        <pc:spChg chg="add del mod ord">
          <ac:chgData name="Gelinas, Rhonda" userId="1aac99ea-fdf6-4482-b5d0-56beed8f1415" providerId="ADAL" clId="{765FC4D5-05D8-4E0C-A996-869793113305}" dt="2023-03-19T21:15:04.646" v="468" actId="700"/>
          <ac:spMkLst>
            <pc:docMk/>
            <pc:sldMk cId="0" sldId="257"/>
            <ac:spMk id="10" creationId="{8434866D-B830-9C63-E4C7-676B0DDDF614}"/>
          </ac:spMkLst>
        </pc:spChg>
        <pc:spChg chg="add del mod ord">
          <ac:chgData name="Gelinas, Rhonda" userId="1aac99ea-fdf6-4482-b5d0-56beed8f1415" providerId="ADAL" clId="{765FC4D5-05D8-4E0C-A996-869793113305}" dt="2023-03-19T21:15:04.646" v="468" actId="700"/>
          <ac:spMkLst>
            <pc:docMk/>
            <pc:sldMk cId="0" sldId="257"/>
            <ac:spMk id="11" creationId="{9A1A904E-FEAC-B818-4D57-1DB30DBA0023}"/>
          </ac:spMkLst>
        </pc:spChg>
        <pc:spChg chg="add del mod ord">
          <ac:chgData name="Gelinas, Rhonda" userId="1aac99ea-fdf6-4482-b5d0-56beed8f1415" providerId="ADAL" clId="{765FC4D5-05D8-4E0C-A996-869793113305}" dt="2023-03-19T21:15:04.646" v="468" actId="700"/>
          <ac:spMkLst>
            <pc:docMk/>
            <pc:sldMk cId="0" sldId="257"/>
            <ac:spMk id="12" creationId="{FA55B039-61C8-942C-6641-62D7B32ABFC7}"/>
          </ac:spMkLst>
        </pc:spChg>
        <pc:spChg chg="add del mod ord">
          <ac:chgData name="Gelinas, Rhonda" userId="1aac99ea-fdf6-4482-b5d0-56beed8f1415" providerId="ADAL" clId="{765FC4D5-05D8-4E0C-A996-869793113305}" dt="2023-03-19T21:15:04.646" v="468" actId="700"/>
          <ac:spMkLst>
            <pc:docMk/>
            <pc:sldMk cId="0" sldId="257"/>
            <ac:spMk id="13" creationId="{E15D5879-061F-E81B-5569-0907D382AE5A}"/>
          </ac:spMkLst>
        </pc:spChg>
        <pc:spChg chg="add del mod ord">
          <ac:chgData name="Gelinas, Rhonda" userId="1aac99ea-fdf6-4482-b5d0-56beed8f1415" providerId="ADAL" clId="{765FC4D5-05D8-4E0C-A996-869793113305}" dt="2023-03-19T21:15:19.094" v="472" actId="26606"/>
          <ac:spMkLst>
            <pc:docMk/>
            <pc:sldMk cId="0" sldId="257"/>
            <ac:spMk id="14" creationId="{CDD37B71-8368-8050-C501-EEEF6D2A9467}"/>
          </ac:spMkLst>
        </pc:spChg>
        <pc:spChg chg="mod ord">
          <ac:chgData name="Gelinas, Rhonda" userId="1aac99ea-fdf6-4482-b5d0-56beed8f1415" providerId="ADAL" clId="{765FC4D5-05D8-4E0C-A996-869793113305}" dt="2023-03-19T21:15:19.094" v="472" actId="26606"/>
          <ac:spMkLst>
            <pc:docMk/>
            <pc:sldMk cId="0" sldId="257"/>
            <ac:spMk id="5122" creationId="{7B0C1827-D7F4-241E-2BC4-BC60924AE284}"/>
          </ac:spMkLst>
        </pc:spChg>
        <pc:spChg chg="add del">
          <ac:chgData name="Gelinas, Rhonda" userId="1aac99ea-fdf6-4482-b5d0-56beed8f1415" providerId="ADAL" clId="{765FC4D5-05D8-4E0C-A996-869793113305}" dt="2023-03-19T21:15:19.088" v="471" actId="26606"/>
          <ac:spMkLst>
            <pc:docMk/>
            <pc:sldMk cId="0" sldId="257"/>
            <ac:spMk id="5129" creationId="{D4771268-CB57-404A-9271-370EB28F6090}"/>
          </ac:spMkLst>
        </pc:spChg>
        <pc:spChg chg="add">
          <ac:chgData name="Gelinas, Rhonda" userId="1aac99ea-fdf6-4482-b5d0-56beed8f1415" providerId="ADAL" clId="{765FC4D5-05D8-4E0C-A996-869793113305}" dt="2023-03-19T21:15:19.094" v="472" actId="26606"/>
          <ac:spMkLst>
            <pc:docMk/>
            <pc:sldMk cId="0" sldId="257"/>
            <ac:spMk id="5131" creationId="{CD8B4F24-440B-49E9-B85D-733523DC064B}"/>
          </ac:spMkLst>
        </pc:spChg>
        <pc:spChg chg="add">
          <ac:chgData name="Gelinas, Rhonda" userId="1aac99ea-fdf6-4482-b5d0-56beed8f1415" providerId="ADAL" clId="{765FC4D5-05D8-4E0C-A996-869793113305}" dt="2023-03-19T21:15:19.094" v="472" actId="26606"/>
          <ac:spMkLst>
            <pc:docMk/>
            <pc:sldMk cId="0" sldId="257"/>
            <ac:spMk id="5132" creationId="{2B97F24A-32CE-4C1C-A50D-3016B394DCFB}"/>
          </ac:spMkLst>
        </pc:spChg>
        <pc:spChg chg="add mod">
          <ac:chgData name="Gelinas, Rhonda" userId="1aac99ea-fdf6-4482-b5d0-56beed8f1415" providerId="ADAL" clId="{765FC4D5-05D8-4E0C-A996-869793113305}" dt="2023-03-21T16:39:10.787" v="517" actId="20577"/>
          <ac:spMkLst>
            <pc:docMk/>
            <pc:sldMk cId="0" sldId="257"/>
            <ac:spMk id="5133" creationId="{CDD37B71-8368-8050-C501-EEEF6D2A9467}"/>
          </ac:spMkLst>
        </pc:spChg>
        <pc:picChg chg="mod">
          <ac:chgData name="Gelinas, Rhonda" userId="1aac99ea-fdf6-4482-b5d0-56beed8f1415" providerId="ADAL" clId="{765FC4D5-05D8-4E0C-A996-869793113305}" dt="2023-03-19T21:15:29.184" v="480" actId="1076"/>
          <ac:picMkLst>
            <pc:docMk/>
            <pc:sldMk cId="0" sldId="257"/>
            <ac:picMk id="5124" creationId="{E5D3B2E7-9B6F-193A-B68E-DCDFCE43FDDA}"/>
          </ac:picMkLst>
        </pc:picChg>
      </pc:sldChg>
      <pc:sldChg chg="del ord">
        <pc:chgData name="Gelinas, Rhonda" userId="1aac99ea-fdf6-4482-b5d0-56beed8f1415" providerId="ADAL" clId="{765FC4D5-05D8-4E0C-A996-869793113305}" dt="2023-03-21T18:52:33.685" v="749" actId="2696"/>
        <pc:sldMkLst>
          <pc:docMk/>
          <pc:sldMk cId="0" sldId="260"/>
        </pc:sldMkLst>
      </pc:sldChg>
      <pc:sldChg chg="add ord">
        <pc:chgData name="Gelinas, Rhonda" userId="1aac99ea-fdf6-4482-b5d0-56beed8f1415" providerId="ADAL" clId="{765FC4D5-05D8-4E0C-A996-869793113305}" dt="2023-03-21T19:04:00.480" v="968"/>
        <pc:sldMkLst>
          <pc:docMk/>
          <pc:sldMk cId="3757188845" sldId="260"/>
        </pc:sldMkLst>
      </pc:sldChg>
      <pc:sldChg chg="del">
        <pc:chgData name="Gelinas, Rhonda" userId="1aac99ea-fdf6-4482-b5d0-56beed8f1415" providerId="ADAL" clId="{765FC4D5-05D8-4E0C-A996-869793113305}" dt="2023-03-21T18:51:57.227" v="747" actId="2696"/>
        <pc:sldMkLst>
          <pc:docMk/>
          <pc:sldMk cId="0" sldId="261"/>
        </pc:sldMkLst>
      </pc:sldChg>
      <pc:sldChg chg="del ord">
        <pc:chgData name="Gelinas, Rhonda" userId="1aac99ea-fdf6-4482-b5d0-56beed8f1415" providerId="ADAL" clId="{765FC4D5-05D8-4E0C-A996-869793113305}" dt="2023-03-21T18:52:33.685" v="749" actId="2696"/>
        <pc:sldMkLst>
          <pc:docMk/>
          <pc:sldMk cId="0" sldId="262"/>
        </pc:sldMkLst>
      </pc:sldChg>
      <pc:sldChg chg="delSp modSp add mod">
        <pc:chgData name="Gelinas, Rhonda" userId="1aac99ea-fdf6-4482-b5d0-56beed8f1415" providerId="ADAL" clId="{765FC4D5-05D8-4E0C-A996-869793113305}" dt="2023-03-21T19:16:40.271" v="1222" actId="5793"/>
        <pc:sldMkLst>
          <pc:docMk/>
          <pc:sldMk cId="1117611303" sldId="262"/>
        </pc:sldMkLst>
        <pc:spChg chg="mod">
          <ac:chgData name="Gelinas, Rhonda" userId="1aac99ea-fdf6-4482-b5d0-56beed8f1415" providerId="ADAL" clId="{765FC4D5-05D8-4E0C-A996-869793113305}" dt="2023-03-21T19:16:40.271" v="1222" actId="5793"/>
          <ac:spMkLst>
            <pc:docMk/>
            <pc:sldMk cId="1117611303" sldId="262"/>
            <ac:spMk id="44035" creationId="{9777C216-0D40-1819-A33B-96E6B5FC5418}"/>
          </ac:spMkLst>
        </pc:spChg>
        <pc:picChg chg="del">
          <ac:chgData name="Gelinas, Rhonda" userId="1aac99ea-fdf6-4482-b5d0-56beed8f1415" providerId="ADAL" clId="{765FC4D5-05D8-4E0C-A996-869793113305}" dt="2023-03-21T19:15:58.550" v="1091" actId="478"/>
          <ac:picMkLst>
            <pc:docMk/>
            <pc:sldMk cId="1117611303" sldId="262"/>
            <ac:picMk id="44037" creationId="{0A1BE7F2-12A3-AD54-0056-F64DFDDEB476}"/>
          </ac:picMkLst>
        </pc:picChg>
      </pc:sldChg>
      <pc:sldChg chg="del">
        <pc:chgData name="Gelinas, Rhonda" userId="1aac99ea-fdf6-4482-b5d0-56beed8f1415" providerId="ADAL" clId="{765FC4D5-05D8-4E0C-A996-869793113305}" dt="2023-03-19T21:08:22.451" v="456" actId="2696"/>
        <pc:sldMkLst>
          <pc:docMk/>
          <pc:sldMk cId="84161040" sldId="263"/>
        </pc:sldMkLst>
      </pc:sldChg>
      <pc:sldChg chg="modSp mod">
        <pc:chgData name="Gelinas, Rhonda" userId="1aac99ea-fdf6-4482-b5d0-56beed8f1415" providerId="ADAL" clId="{765FC4D5-05D8-4E0C-A996-869793113305}" dt="2023-03-19T20:49:27.947" v="218" actId="20577"/>
        <pc:sldMkLst>
          <pc:docMk/>
          <pc:sldMk cId="0" sldId="271"/>
        </pc:sldMkLst>
        <pc:spChg chg="mod">
          <ac:chgData name="Gelinas, Rhonda" userId="1aac99ea-fdf6-4482-b5d0-56beed8f1415" providerId="ADAL" clId="{765FC4D5-05D8-4E0C-A996-869793113305}" dt="2023-03-19T20:49:27.947" v="218" actId="20577"/>
          <ac:spMkLst>
            <pc:docMk/>
            <pc:sldMk cId="0" sldId="271"/>
            <ac:spMk id="40964" creationId="{9F0056B9-A3FA-2EA4-C284-7A61952105E4}"/>
          </ac:spMkLst>
        </pc:spChg>
      </pc:sldChg>
      <pc:sldChg chg="del">
        <pc:chgData name="Gelinas, Rhonda" userId="1aac99ea-fdf6-4482-b5d0-56beed8f1415" providerId="ADAL" clId="{765FC4D5-05D8-4E0C-A996-869793113305}" dt="2023-03-19T21:08:13.910" v="454" actId="2696"/>
        <pc:sldMkLst>
          <pc:docMk/>
          <pc:sldMk cId="3253710091" sldId="272"/>
        </pc:sldMkLst>
      </pc:sldChg>
      <pc:sldChg chg="add modTransition">
        <pc:chgData name="Gelinas, Rhonda" userId="1aac99ea-fdf6-4482-b5d0-56beed8f1415" providerId="ADAL" clId="{765FC4D5-05D8-4E0C-A996-869793113305}" dt="2023-03-21T18:48:24.960" v="709"/>
        <pc:sldMkLst>
          <pc:docMk/>
          <pc:sldMk cId="0" sldId="278"/>
        </pc:sldMkLst>
      </pc:sldChg>
      <pc:sldChg chg="modSp">
        <pc:chgData name="Gelinas, Rhonda" userId="1aac99ea-fdf6-4482-b5d0-56beed8f1415" providerId="ADAL" clId="{765FC4D5-05D8-4E0C-A996-869793113305}" dt="2023-03-19T20:48:39.879" v="158" actId="1076"/>
        <pc:sldMkLst>
          <pc:docMk/>
          <pc:sldMk cId="0" sldId="280"/>
        </pc:sldMkLst>
        <pc:picChg chg="mod">
          <ac:chgData name="Gelinas, Rhonda" userId="1aac99ea-fdf6-4482-b5d0-56beed8f1415" providerId="ADAL" clId="{765FC4D5-05D8-4E0C-A996-869793113305}" dt="2023-03-19T20:48:39.879" v="158" actId="1076"/>
          <ac:picMkLst>
            <pc:docMk/>
            <pc:sldMk cId="0" sldId="280"/>
            <ac:picMk id="13316" creationId="{9CBAED82-BF2B-78C8-1456-A46305205197}"/>
          </ac:picMkLst>
        </pc:picChg>
      </pc:sldChg>
      <pc:sldChg chg="add modTransition">
        <pc:chgData name="Gelinas, Rhonda" userId="1aac99ea-fdf6-4482-b5d0-56beed8f1415" providerId="ADAL" clId="{765FC4D5-05D8-4E0C-A996-869793113305}" dt="2023-03-21T18:48:24.960" v="709"/>
        <pc:sldMkLst>
          <pc:docMk/>
          <pc:sldMk cId="0" sldId="282"/>
        </pc:sldMkLst>
      </pc:sldChg>
      <pc:sldChg chg="addSp modSp mod">
        <pc:chgData name="Gelinas, Rhonda" userId="1aac99ea-fdf6-4482-b5d0-56beed8f1415" providerId="ADAL" clId="{765FC4D5-05D8-4E0C-A996-869793113305}" dt="2023-03-21T21:54:25.351" v="1705" actId="27636"/>
        <pc:sldMkLst>
          <pc:docMk/>
          <pc:sldMk cId="0" sldId="283"/>
        </pc:sldMkLst>
        <pc:spChg chg="add mod">
          <ac:chgData name="Gelinas, Rhonda" userId="1aac99ea-fdf6-4482-b5d0-56beed8f1415" providerId="ADAL" clId="{765FC4D5-05D8-4E0C-A996-869793113305}" dt="2023-03-21T21:53:00.351" v="1700" actId="571"/>
          <ac:spMkLst>
            <pc:docMk/>
            <pc:sldMk cId="0" sldId="283"/>
            <ac:spMk id="2" creationId="{D666B154-4F64-05F8-3715-EF3E5C62D3D7}"/>
          </ac:spMkLst>
        </pc:spChg>
        <pc:spChg chg="mod">
          <ac:chgData name="Gelinas, Rhonda" userId="1aac99ea-fdf6-4482-b5d0-56beed8f1415" providerId="ADAL" clId="{765FC4D5-05D8-4E0C-A996-869793113305}" dt="2023-03-21T21:54:25.351" v="1705" actId="27636"/>
          <ac:spMkLst>
            <pc:docMk/>
            <pc:sldMk cId="0" sldId="283"/>
            <ac:spMk id="3075" creationId="{BB7D1A3B-0939-72EF-4A4F-85200BF79E80}"/>
          </ac:spMkLst>
        </pc:spChg>
      </pc:sldChg>
      <pc:sldChg chg="ord">
        <pc:chgData name="Gelinas, Rhonda" userId="1aac99ea-fdf6-4482-b5d0-56beed8f1415" providerId="ADAL" clId="{765FC4D5-05D8-4E0C-A996-869793113305}" dt="2023-03-21T21:51:55.158" v="1698"/>
        <pc:sldMkLst>
          <pc:docMk/>
          <pc:sldMk cId="0" sldId="284"/>
        </pc:sldMkLst>
      </pc:sldChg>
      <pc:sldChg chg="modSp mod">
        <pc:chgData name="Gelinas, Rhonda" userId="1aac99ea-fdf6-4482-b5d0-56beed8f1415" providerId="ADAL" clId="{765FC4D5-05D8-4E0C-A996-869793113305}" dt="2023-03-19T21:07:30.125" v="453" actId="20577"/>
        <pc:sldMkLst>
          <pc:docMk/>
          <pc:sldMk cId="0" sldId="288"/>
        </pc:sldMkLst>
        <pc:spChg chg="mod">
          <ac:chgData name="Gelinas, Rhonda" userId="1aac99ea-fdf6-4482-b5d0-56beed8f1415" providerId="ADAL" clId="{765FC4D5-05D8-4E0C-A996-869793113305}" dt="2023-03-19T21:07:30.125" v="453" actId="20577"/>
          <ac:spMkLst>
            <pc:docMk/>
            <pc:sldMk cId="0" sldId="288"/>
            <ac:spMk id="22531" creationId="{308D1A92-B7BF-3099-41C3-4A44FDA8327B}"/>
          </ac:spMkLst>
        </pc:spChg>
      </pc:sldChg>
      <pc:sldChg chg="addSp delSp modSp mod ord setBg modClrScheme chgLayout">
        <pc:chgData name="Gelinas, Rhonda" userId="1aac99ea-fdf6-4482-b5d0-56beed8f1415" providerId="ADAL" clId="{765FC4D5-05D8-4E0C-A996-869793113305}" dt="2023-03-21T17:04:51.179" v="691"/>
        <pc:sldMkLst>
          <pc:docMk/>
          <pc:sldMk cId="0" sldId="292"/>
        </pc:sldMkLst>
        <pc:spChg chg="add del mod ord">
          <ac:chgData name="Gelinas, Rhonda" userId="1aac99ea-fdf6-4482-b5d0-56beed8f1415" providerId="ADAL" clId="{765FC4D5-05D8-4E0C-A996-869793113305}" dt="2023-03-21T16:44:35.941" v="648" actId="700"/>
          <ac:spMkLst>
            <pc:docMk/>
            <pc:sldMk cId="0" sldId="292"/>
            <ac:spMk id="2" creationId="{9D1C6D41-9C0E-AECD-DC5C-BBD1C5B9A9C5}"/>
          </ac:spMkLst>
        </pc:spChg>
        <pc:spChg chg="add del mod ord">
          <ac:chgData name="Gelinas, Rhonda" userId="1aac99ea-fdf6-4482-b5d0-56beed8f1415" providerId="ADAL" clId="{765FC4D5-05D8-4E0C-A996-869793113305}" dt="2023-03-21T16:44:35.941" v="648" actId="700"/>
          <ac:spMkLst>
            <pc:docMk/>
            <pc:sldMk cId="0" sldId="292"/>
            <ac:spMk id="3" creationId="{23F286D2-8337-1D44-A083-7B95D7ECBF2B}"/>
          </ac:spMkLst>
        </pc:spChg>
        <pc:spChg chg="add del mod">
          <ac:chgData name="Gelinas, Rhonda" userId="1aac99ea-fdf6-4482-b5d0-56beed8f1415" providerId="ADAL" clId="{765FC4D5-05D8-4E0C-A996-869793113305}" dt="2023-03-21T16:42:18.115" v="647" actId="478"/>
          <ac:spMkLst>
            <pc:docMk/>
            <pc:sldMk cId="0" sldId="292"/>
            <ac:spMk id="5" creationId="{7BC9A0C4-5F52-96A6-76D0-4F4470F8E6B7}"/>
          </ac:spMkLst>
        </pc:spChg>
        <pc:spChg chg="mod ord">
          <ac:chgData name="Gelinas, Rhonda" userId="1aac99ea-fdf6-4482-b5d0-56beed8f1415" providerId="ADAL" clId="{765FC4D5-05D8-4E0C-A996-869793113305}" dt="2023-03-21T16:45:01.293" v="652" actId="26606"/>
          <ac:spMkLst>
            <pc:docMk/>
            <pc:sldMk cId="0" sldId="292"/>
            <ac:spMk id="6146" creationId="{D6148444-7D54-DDDF-6F6F-65140F7963D1}"/>
          </ac:spMkLst>
        </pc:spChg>
        <pc:spChg chg="add del mod ord">
          <ac:chgData name="Gelinas, Rhonda" userId="1aac99ea-fdf6-4482-b5d0-56beed8f1415" providerId="ADAL" clId="{765FC4D5-05D8-4E0C-A996-869793113305}" dt="2023-03-21T16:45:01.293" v="652" actId="26606"/>
          <ac:spMkLst>
            <pc:docMk/>
            <pc:sldMk cId="0" sldId="292"/>
            <ac:spMk id="6147" creationId="{725CEA96-E456-BA7D-85EB-71A3E60F8E92}"/>
          </ac:spMkLst>
        </pc:spChg>
        <pc:spChg chg="add del">
          <ac:chgData name="Gelinas, Rhonda" userId="1aac99ea-fdf6-4482-b5d0-56beed8f1415" providerId="ADAL" clId="{765FC4D5-05D8-4E0C-A996-869793113305}" dt="2023-03-21T16:45:01.277" v="651" actId="26606"/>
          <ac:spMkLst>
            <pc:docMk/>
            <pc:sldMk cId="0" sldId="292"/>
            <ac:spMk id="6152" creationId="{907EF6B7-1338-4443-8C46-6A318D952DFD}"/>
          </ac:spMkLst>
        </pc:spChg>
        <pc:spChg chg="add">
          <ac:chgData name="Gelinas, Rhonda" userId="1aac99ea-fdf6-4482-b5d0-56beed8f1415" providerId="ADAL" clId="{765FC4D5-05D8-4E0C-A996-869793113305}" dt="2023-03-21T16:45:01.293" v="652" actId="26606"/>
          <ac:spMkLst>
            <pc:docMk/>
            <pc:sldMk cId="0" sldId="292"/>
            <ac:spMk id="6153" creationId="{BACC6370-2D7E-4714-9D71-7542949D7D5D}"/>
          </ac:spMkLst>
        </pc:spChg>
        <pc:spChg chg="add del">
          <ac:chgData name="Gelinas, Rhonda" userId="1aac99ea-fdf6-4482-b5d0-56beed8f1415" providerId="ADAL" clId="{765FC4D5-05D8-4E0C-A996-869793113305}" dt="2023-03-21T16:45:01.277" v="651" actId="26606"/>
          <ac:spMkLst>
            <pc:docMk/>
            <pc:sldMk cId="0" sldId="292"/>
            <ac:spMk id="6154" creationId="{DAAE4CDD-124C-4DCF-9584-B6033B545DD5}"/>
          </ac:spMkLst>
        </pc:spChg>
        <pc:spChg chg="add">
          <ac:chgData name="Gelinas, Rhonda" userId="1aac99ea-fdf6-4482-b5d0-56beed8f1415" providerId="ADAL" clId="{765FC4D5-05D8-4E0C-A996-869793113305}" dt="2023-03-21T16:45:01.293" v="652" actId="26606"/>
          <ac:spMkLst>
            <pc:docMk/>
            <pc:sldMk cId="0" sldId="292"/>
            <ac:spMk id="6155" creationId="{256B2C21-A230-48C0-8DF1-C46611373C44}"/>
          </ac:spMkLst>
        </pc:spChg>
        <pc:spChg chg="add del">
          <ac:chgData name="Gelinas, Rhonda" userId="1aac99ea-fdf6-4482-b5d0-56beed8f1415" providerId="ADAL" clId="{765FC4D5-05D8-4E0C-A996-869793113305}" dt="2023-03-21T16:45:01.277" v="651" actId="26606"/>
          <ac:spMkLst>
            <pc:docMk/>
            <pc:sldMk cId="0" sldId="292"/>
            <ac:spMk id="6156" creationId="{081E4A58-353D-44AE-B2FC-2A74E2E400F7}"/>
          </ac:spMkLst>
        </pc:spChg>
        <pc:spChg chg="add">
          <ac:chgData name="Gelinas, Rhonda" userId="1aac99ea-fdf6-4482-b5d0-56beed8f1415" providerId="ADAL" clId="{765FC4D5-05D8-4E0C-A996-869793113305}" dt="2023-03-21T16:45:01.293" v="652" actId="26606"/>
          <ac:spMkLst>
            <pc:docMk/>
            <pc:sldMk cId="0" sldId="292"/>
            <ac:spMk id="6157" creationId="{3847E18C-932D-4C95-AABA-FEC7C9499AD7}"/>
          </ac:spMkLst>
        </pc:spChg>
        <pc:spChg chg="add">
          <ac:chgData name="Gelinas, Rhonda" userId="1aac99ea-fdf6-4482-b5d0-56beed8f1415" providerId="ADAL" clId="{765FC4D5-05D8-4E0C-A996-869793113305}" dt="2023-03-21T16:45:01.293" v="652" actId="26606"/>
          <ac:spMkLst>
            <pc:docMk/>
            <pc:sldMk cId="0" sldId="292"/>
            <ac:spMk id="6159" creationId="{3150CB11-0C61-439E-910F-5787759E72A0}"/>
          </ac:spMkLst>
        </pc:spChg>
        <pc:spChg chg="add">
          <ac:chgData name="Gelinas, Rhonda" userId="1aac99ea-fdf6-4482-b5d0-56beed8f1415" providerId="ADAL" clId="{765FC4D5-05D8-4E0C-A996-869793113305}" dt="2023-03-21T16:45:01.293" v="652" actId="26606"/>
          <ac:spMkLst>
            <pc:docMk/>
            <pc:sldMk cId="0" sldId="292"/>
            <ac:spMk id="6161" creationId="{43F8A58B-5155-44CE-A5FF-7647B47D0A7A}"/>
          </ac:spMkLst>
        </pc:spChg>
        <pc:spChg chg="add">
          <ac:chgData name="Gelinas, Rhonda" userId="1aac99ea-fdf6-4482-b5d0-56beed8f1415" providerId="ADAL" clId="{765FC4D5-05D8-4E0C-A996-869793113305}" dt="2023-03-21T16:45:01.293" v="652" actId="26606"/>
          <ac:spMkLst>
            <pc:docMk/>
            <pc:sldMk cId="0" sldId="292"/>
            <ac:spMk id="6163" creationId="{443F2ACA-E6D6-4028-82DD-F03C262D5DE6}"/>
          </ac:spMkLst>
        </pc:spChg>
        <pc:graphicFrameChg chg="add">
          <ac:chgData name="Gelinas, Rhonda" userId="1aac99ea-fdf6-4482-b5d0-56beed8f1415" providerId="ADAL" clId="{765FC4D5-05D8-4E0C-A996-869793113305}" dt="2023-03-21T16:45:01.293" v="652" actId="26606"/>
          <ac:graphicFrameMkLst>
            <pc:docMk/>
            <pc:sldMk cId="0" sldId="292"/>
            <ac:graphicFrameMk id="6149" creationId="{1F825712-896A-E974-FDFB-913FB31D2BF5}"/>
          </ac:graphicFrameMkLst>
        </pc:graphicFrameChg>
      </pc:sldChg>
      <pc:sldChg chg="add modTransition">
        <pc:chgData name="Gelinas, Rhonda" userId="1aac99ea-fdf6-4482-b5d0-56beed8f1415" providerId="ADAL" clId="{765FC4D5-05D8-4E0C-A996-869793113305}" dt="2023-03-21T18:48:24.960" v="709"/>
        <pc:sldMkLst>
          <pc:docMk/>
          <pc:sldMk cId="0" sldId="295"/>
        </pc:sldMkLst>
      </pc:sldChg>
      <pc:sldChg chg="add del modTransition">
        <pc:chgData name="Gelinas, Rhonda" userId="1aac99ea-fdf6-4482-b5d0-56beed8f1415" providerId="ADAL" clId="{765FC4D5-05D8-4E0C-A996-869793113305}" dt="2023-03-21T18:56:34.582" v="826" actId="2696"/>
        <pc:sldMkLst>
          <pc:docMk/>
          <pc:sldMk cId="0" sldId="296"/>
        </pc:sldMkLst>
      </pc:sldChg>
      <pc:sldChg chg="del ord">
        <pc:chgData name="Gelinas, Rhonda" userId="1aac99ea-fdf6-4482-b5d0-56beed8f1415" providerId="ADAL" clId="{765FC4D5-05D8-4E0C-A996-869793113305}" dt="2023-03-21T19:12:06.335" v="1039" actId="2696"/>
        <pc:sldMkLst>
          <pc:docMk/>
          <pc:sldMk cId="1729830196" sldId="300"/>
        </pc:sldMkLst>
      </pc:sldChg>
      <pc:sldChg chg="addSp delSp modSp mod ord setBg modClrScheme chgLayout">
        <pc:chgData name="Gelinas, Rhonda" userId="1aac99ea-fdf6-4482-b5d0-56beed8f1415" providerId="ADAL" clId="{765FC4D5-05D8-4E0C-A996-869793113305}" dt="2023-03-21T21:39:29.977" v="1461" actId="26606"/>
        <pc:sldMkLst>
          <pc:docMk/>
          <pc:sldMk cId="3822955398" sldId="307"/>
        </pc:sldMkLst>
        <pc:spChg chg="mod ord">
          <ac:chgData name="Gelinas, Rhonda" userId="1aac99ea-fdf6-4482-b5d0-56beed8f1415" providerId="ADAL" clId="{765FC4D5-05D8-4E0C-A996-869793113305}" dt="2023-03-21T21:39:29.977" v="1461" actId="26606"/>
          <ac:spMkLst>
            <pc:docMk/>
            <pc:sldMk cId="3822955398" sldId="307"/>
            <ac:spMk id="3" creationId="{58C246AC-038B-4783-87DE-B33F4CD93BCF}"/>
          </ac:spMkLst>
        </pc:spChg>
        <pc:spChg chg="mod ord">
          <ac:chgData name="Gelinas, Rhonda" userId="1aac99ea-fdf6-4482-b5d0-56beed8f1415" providerId="ADAL" clId="{765FC4D5-05D8-4E0C-A996-869793113305}" dt="2023-03-21T21:39:29.977" v="1461" actId="26606"/>
          <ac:spMkLst>
            <pc:docMk/>
            <pc:sldMk cId="3822955398" sldId="307"/>
            <ac:spMk id="4" creationId="{550F21AC-4D2B-47BA-9980-1DD2AA149F8A}"/>
          </ac:spMkLst>
        </pc:spChg>
        <pc:spChg chg="add del mod">
          <ac:chgData name="Gelinas, Rhonda" userId="1aac99ea-fdf6-4482-b5d0-56beed8f1415" providerId="ADAL" clId="{765FC4D5-05D8-4E0C-A996-869793113305}" dt="2023-03-21T21:39:24.633" v="1460" actId="700"/>
          <ac:spMkLst>
            <pc:docMk/>
            <pc:sldMk cId="3822955398" sldId="307"/>
            <ac:spMk id="5" creationId="{633E0B77-25E3-A3A6-1D6F-2CE2ADC346B5}"/>
          </ac:spMkLst>
        </pc:spChg>
        <pc:spChg chg="add">
          <ac:chgData name="Gelinas, Rhonda" userId="1aac99ea-fdf6-4482-b5d0-56beed8f1415" providerId="ADAL" clId="{765FC4D5-05D8-4E0C-A996-869793113305}" dt="2023-03-21T21:39:29.977" v="1461" actId="26606"/>
          <ac:spMkLst>
            <pc:docMk/>
            <pc:sldMk cId="3822955398" sldId="307"/>
            <ac:spMk id="9" creationId="{4E1BEB12-92AF-4445-98AD-4C7756E7C93B}"/>
          </ac:spMkLst>
        </pc:spChg>
        <pc:spChg chg="add">
          <ac:chgData name="Gelinas, Rhonda" userId="1aac99ea-fdf6-4482-b5d0-56beed8f1415" providerId="ADAL" clId="{765FC4D5-05D8-4E0C-A996-869793113305}" dt="2023-03-21T21:39:29.977" v="1461" actId="26606"/>
          <ac:spMkLst>
            <pc:docMk/>
            <pc:sldMk cId="3822955398" sldId="307"/>
            <ac:spMk id="11" creationId="{D0522C2C-7B5C-48A7-A969-03941E5D2E76}"/>
          </ac:spMkLst>
        </pc:spChg>
        <pc:spChg chg="add">
          <ac:chgData name="Gelinas, Rhonda" userId="1aac99ea-fdf6-4482-b5d0-56beed8f1415" providerId="ADAL" clId="{765FC4D5-05D8-4E0C-A996-869793113305}" dt="2023-03-21T21:39:29.977" v="1461" actId="26606"/>
          <ac:spMkLst>
            <pc:docMk/>
            <pc:sldMk cId="3822955398" sldId="307"/>
            <ac:spMk id="13" creationId="{9C682A1A-5B2D-4111-BBD6-620165633E5B}"/>
          </ac:spMkLst>
        </pc:spChg>
        <pc:spChg chg="add">
          <ac:chgData name="Gelinas, Rhonda" userId="1aac99ea-fdf6-4482-b5d0-56beed8f1415" providerId="ADAL" clId="{765FC4D5-05D8-4E0C-A996-869793113305}" dt="2023-03-21T21:39:29.977" v="1461" actId="26606"/>
          <ac:spMkLst>
            <pc:docMk/>
            <pc:sldMk cId="3822955398" sldId="307"/>
            <ac:spMk id="15" creationId="{D6EE29F2-D77F-4BD0-A20B-334D316A1C9D}"/>
          </ac:spMkLst>
        </pc:spChg>
        <pc:spChg chg="add">
          <ac:chgData name="Gelinas, Rhonda" userId="1aac99ea-fdf6-4482-b5d0-56beed8f1415" providerId="ADAL" clId="{765FC4D5-05D8-4E0C-A996-869793113305}" dt="2023-03-21T21:39:29.977" v="1461" actId="26606"/>
          <ac:spMkLst>
            <pc:docMk/>
            <pc:sldMk cId="3822955398" sldId="307"/>
            <ac:spMk id="17" creationId="{22D09ED2-868F-42C6-866E-F92E0CEF314F}"/>
          </ac:spMkLst>
        </pc:spChg>
        <pc:picChg chg="del">
          <ac:chgData name="Gelinas, Rhonda" userId="1aac99ea-fdf6-4482-b5d0-56beed8f1415" providerId="ADAL" clId="{765FC4D5-05D8-4E0C-A996-869793113305}" dt="2023-03-21T21:38:51.806" v="1459" actId="478"/>
          <ac:picMkLst>
            <pc:docMk/>
            <pc:sldMk cId="3822955398" sldId="307"/>
            <ac:picMk id="6" creationId="{5C16B79F-685C-4D99-8CD1-8F63DF3BA41C}"/>
          </ac:picMkLst>
        </pc:picChg>
      </pc:sldChg>
      <pc:sldChg chg="del">
        <pc:chgData name="Gelinas, Rhonda" userId="1aac99ea-fdf6-4482-b5d0-56beed8f1415" providerId="ADAL" clId="{765FC4D5-05D8-4E0C-A996-869793113305}" dt="2023-03-19T21:08:16.690" v="455" actId="2696"/>
        <pc:sldMkLst>
          <pc:docMk/>
          <pc:sldMk cId="4163695251" sldId="314"/>
        </pc:sldMkLst>
      </pc:sldChg>
      <pc:sldChg chg="addSp modSp mod ord setBg setClrOvrMap">
        <pc:chgData name="Gelinas, Rhonda" userId="1aac99ea-fdf6-4482-b5d0-56beed8f1415" providerId="ADAL" clId="{765FC4D5-05D8-4E0C-A996-869793113305}" dt="2023-03-21T19:15:04.609" v="1090" actId="20577"/>
        <pc:sldMkLst>
          <pc:docMk/>
          <pc:sldMk cId="1473166781" sldId="315"/>
        </pc:sldMkLst>
        <pc:spChg chg="mod">
          <ac:chgData name="Gelinas, Rhonda" userId="1aac99ea-fdf6-4482-b5d0-56beed8f1415" providerId="ADAL" clId="{765FC4D5-05D8-4E0C-A996-869793113305}" dt="2023-03-21T19:10:46.148" v="1032" actId="26606"/>
          <ac:spMkLst>
            <pc:docMk/>
            <pc:sldMk cId="1473166781" sldId="315"/>
            <ac:spMk id="3" creationId="{EE7954FB-333C-4A43-9154-507CE913DCA5}"/>
          </ac:spMkLst>
        </pc:spChg>
        <pc:spChg chg="mod">
          <ac:chgData name="Gelinas, Rhonda" userId="1aac99ea-fdf6-4482-b5d0-56beed8f1415" providerId="ADAL" clId="{765FC4D5-05D8-4E0C-A996-869793113305}" dt="2023-03-21T19:15:04.609" v="1090" actId="20577"/>
          <ac:spMkLst>
            <pc:docMk/>
            <pc:sldMk cId="1473166781" sldId="315"/>
            <ac:spMk id="4" creationId="{5E7249B2-C34C-45FF-AFA7-D09BF980E982}"/>
          </ac:spMkLst>
        </pc:spChg>
        <pc:spChg chg="add">
          <ac:chgData name="Gelinas, Rhonda" userId="1aac99ea-fdf6-4482-b5d0-56beed8f1415" providerId="ADAL" clId="{765FC4D5-05D8-4E0C-A996-869793113305}" dt="2023-03-21T19:10:46.148" v="1032" actId="26606"/>
          <ac:spMkLst>
            <pc:docMk/>
            <pc:sldMk cId="1473166781" sldId="315"/>
            <ac:spMk id="11" creationId="{657F69E0-C4B0-4BEC-A689-4F8D877F05D4}"/>
          </ac:spMkLst>
        </pc:spChg>
        <pc:spChg chg="add">
          <ac:chgData name="Gelinas, Rhonda" userId="1aac99ea-fdf6-4482-b5d0-56beed8f1415" providerId="ADAL" clId="{765FC4D5-05D8-4E0C-A996-869793113305}" dt="2023-03-21T19:10:46.148" v="1032" actId="26606"/>
          <ac:spMkLst>
            <pc:docMk/>
            <pc:sldMk cId="1473166781" sldId="315"/>
            <ac:spMk id="13" creationId="{9F6380B4-6A1C-481E-8408-B4E6C75B9B81}"/>
          </ac:spMkLst>
        </pc:spChg>
        <pc:picChg chg="mod">
          <ac:chgData name="Gelinas, Rhonda" userId="1aac99ea-fdf6-4482-b5d0-56beed8f1415" providerId="ADAL" clId="{765FC4D5-05D8-4E0C-A996-869793113305}" dt="2023-03-21T19:10:46.148" v="1032" actId="26606"/>
          <ac:picMkLst>
            <pc:docMk/>
            <pc:sldMk cId="1473166781" sldId="315"/>
            <ac:picMk id="6" creationId="{9438BDB2-5616-451D-8AFA-47AFDA118C12}"/>
          </ac:picMkLst>
        </pc:picChg>
      </pc:sldChg>
      <pc:sldChg chg="delSp modSp del mod ord modClrScheme chgLayout">
        <pc:chgData name="Gelinas, Rhonda" userId="1aac99ea-fdf6-4482-b5d0-56beed8f1415" providerId="ADAL" clId="{765FC4D5-05D8-4E0C-A996-869793113305}" dt="2023-03-21T19:12:23.781" v="1040" actId="2696"/>
        <pc:sldMkLst>
          <pc:docMk/>
          <pc:sldMk cId="3862285849" sldId="316"/>
        </pc:sldMkLst>
        <pc:spChg chg="mod ord">
          <ac:chgData name="Gelinas, Rhonda" userId="1aac99ea-fdf6-4482-b5d0-56beed8f1415" providerId="ADAL" clId="{765FC4D5-05D8-4E0C-A996-869793113305}" dt="2023-03-21T16:49:53.389" v="689" actId="700"/>
          <ac:spMkLst>
            <pc:docMk/>
            <pc:sldMk cId="3862285849" sldId="316"/>
            <ac:spMk id="3" creationId="{EE7954FB-333C-4A43-9154-507CE913DCA5}"/>
          </ac:spMkLst>
        </pc:spChg>
        <pc:spChg chg="del">
          <ac:chgData name="Gelinas, Rhonda" userId="1aac99ea-fdf6-4482-b5d0-56beed8f1415" providerId="ADAL" clId="{765FC4D5-05D8-4E0C-A996-869793113305}" dt="2023-03-21T16:49:53.389" v="689" actId="700"/>
          <ac:spMkLst>
            <pc:docMk/>
            <pc:sldMk cId="3862285849" sldId="316"/>
            <ac:spMk id="4" creationId="{5E7249B2-C34C-45FF-AFA7-D09BF980E982}"/>
          </ac:spMkLst>
        </pc:spChg>
        <pc:picChg chg="mod ord">
          <ac:chgData name="Gelinas, Rhonda" userId="1aac99ea-fdf6-4482-b5d0-56beed8f1415" providerId="ADAL" clId="{765FC4D5-05D8-4E0C-A996-869793113305}" dt="2023-03-21T16:49:53.389" v="689" actId="700"/>
          <ac:picMkLst>
            <pc:docMk/>
            <pc:sldMk cId="3862285849" sldId="316"/>
            <ac:picMk id="6" creationId="{9438BDB2-5616-451D-8AFA-47AFDA118C12}"/>
          </ac:picMkLst>
        </pc:picChg>
      </pc:sldChg>
      <pc:sldChg chg="del">
        <pc:chgData name="Gelinas, Rhonda" userId="1aac99ea-fdf6-4482-b5d0-56beed8f1415" providerId="ADAL" clId="{765FC4D5-05D8-4E0C-A996-869793113305}" dt="2023-03-19T21:08:32.135" v="457" actId="2696"/>
        <pc:sldMkLst>
          <pc:docMk/>
          <pc:sldMk cId="282252663" sldId="317"/>
        </pc:sldMkLst>
      </pc:sldChg>
      <pc:sldChg chg="del">
        <pc:chgData name="Gelinas, Rhonda" userId="1aac99ea-fdf6-4482-b5d0-56beed8f1415" providerId="ADAL" clId="{765FC4D5-05D8-4E0C-A996-869793113305}" dt="2023-03-19T21:08:57.971" v="459" actId="2696"/>
        <pc:sldMkLst>
          <pc:docMk/>
          <pc:sldMk cId="342097020" sldId="319"/>
        </pc:sldMkLst>
      </pc:sldChg>
      <pc:sldChg chg="addSp modSp mod setBg">
        <pc:chgData name="Gelinas, Rhonda" userId="1aac99ea-fdf6-4482-b5d0-56beed8f1415" providerId="ADAL" clId="{765FC4D5-05D8-4E0C-A996-869793113305}" dt="2023-03-21T21:41:27.837" v="1467" actId="20577"/>
        <pc:sldMkLst>
          <pc:docMk/>
          <pc:sldMk cId="1287256593" sldId="320"/>
        </pc:sldMkLst>
        <pc:spChg chg="mod">
          <ac:chgData name="Gelinas, Rhonda" userId="1aac99ea-fdf6-4482-b5d0-56beed8f1415" providerId="ADAL" clId="{765FC4D5-05D8-4E0C-A996-869793113305}" dt="2023-03-21T21:41:13.565" v="1462" actId="26606"/>
          <ac:spMkLst>
            <pc:docMk/>
            <pc:sldMk cId="1287256593" sldId="320"/>
            <ac:spMk id="3" creationId="{6D1551A5-6635-4722-B874-9F0C0A394C2E}"/>
          </ac:spMkLst>
        </pc:spChg>
        <pc:spChg chg="mod">
          <ac:chgData name="Gelinas, Rhonda" userId="1aac99ea-fdf6-4482-b5d0-56beed8f1415" providerId="ADAL" clId="{765FC4D5-05D8-4E0C-A996-869793113305}" dt="2023-03-21T21:41:27.837" v="1467" actId="20577"/>
          <ac:spMkLst>
            <pc:docMk/>
            <pc:sldMk cId="1287256593" sldId="320"/>
            <ac:spMk id="9" creationId="{769389AC-ED33-4B63-A552-E16C4D2A4F14}"/>
          </ac:spMkLst>
        </pc:spChg>
        <pc:spChg chg="add">
          <ac:chgData name="Gelinas, Rhonda" userId="1aac99ea-fdf6-4482-b5d0-56beed8f1415" providerId="ADAL" clId="{765FC4D5-05D8-4E0C-A996-869793113305}" dt="2023-03-21T21:41:13.565" v="1462" actId="26606"/>
          <ac:spMkLst>
            <pc:docMk/>
            <pc:sldMk cId="1287256593" sldId="320"/>
            <ac:spMk id="14" creationId="{2C61293E-6EBE-43EF-A52C-9BEBFD7679D4}"/>
          </ac:spMkLst>
        </pc:spChg>
        <pc:spChg chg="add">
          <ac:chgData name="Gelinas, Rhonda" userId="1aac99ea-fdf6-4482-b5d0-56beed8f1415" providerId="ADAL" clId="{765FC4D5-05D8-4E0C-A996-869793113305}" dt="2023-03-21T21:41:13.565" v="1462" actId="26606"/>
          <ac:spMkLst>
            <pc:docMk/>
            <pc:sldMk cId="1287256593" sldId="320"/>
            <ac:spMk id="16" creationId="{21540236-BFD5-4A9D-8840-4703E7F76825}"/>
          </ac:spMkLst>
        </pc:spChg>
        <pc:picChg chg="mod ord">
          <ac:chgData name="Gelinas, Rhonda" userId="1aac99ea-fdf6-4482-b5d0-56beed8f1415" providerId="ADAL" clId="{765FC4D5-05D8-4E0C-A996-869793113305}" dt="2023-03-21T21:41:13.565" v="1462" actId="26606"/>
          <ac:picMkLst>
            <pc:docMk/>
            <pc:sldMk cId="1287256593" sldId="320"/>
            <ac:picMk id="7" creationId="{76345291-B49F-491E-8A48-AAB5891630B7}"/>
          </ac:picMkLst>
        </pc:picChg>
      </pc:sldChg>
      <pc:sldChg chg="del">
        <pc:chgData name="Gelinas, Rhonda" userId="1aac99ea-fdf6-4482-b5d0-56beed8f1415" providerId="ADAL" clId="{765FC4D5-05D8-4E0C-A996-869793113305}" dt="2023-03-19T21:08:37.204" v="458" actId="2696"/>
        <pc:sldMkLst>
          <pc:docMk/>
          <pc:sldMk cId="2255562578" sldId="321"/>
        </pc:sldMkLst>
      </pc:sldChg>
      <pc:sldChg chg="add modTransition">
        <pc:chgData name="Gelinas, Rhonda" userId="1aac99ea-fdf6-4482-b5d0-56beed8f1415" providerId="ADAL" clId="{765FC4D5-05D8-4E0C-A996-869793113305}" dt="2023-03-21T18:48:24.960" v="709"/>
        <pc:sldMkLst>
          <pc:docMk/>
          <pc:sldMk cId="0" sldId="327"/>
        </pc:sldMkLst>
      </pc:sldChg>
      <pc:sldChg chg="add modTransition">
        <pc:chgData name="Gelinas, Rhonda" userId="1aac99ea-fdf6-4482-b5d0-56beed8f1415" providerId="ADAL" clId="{765FC4D5-05D8-4E0C-A996-869793113305}" dt="2023-03-21T18:48:24.960" v="709"/>
        <pc:sldMkLst>
          <pc:docMk/>
          <pc:sldMk cId="0" sldId="331"/>
        </pc:sldMkLst>
      </pc:sldChg>
      <pc:sldChg chg="modSp mod">
        <pc:chgData name="Gelinas, Rhonda" userId="1aac99ea-fdf6-4482-b5d0-56beed8f1415" providerId="ADAL" clId="{765FC4D5-05D8-4E0C-A996-869793113305}" dt="2023-03-21T18:48:40.422" v="726" actId="20577"/>
        <pc:sldMkLst>
          <pc:docMk/>
          <pc:sldMk cId="2954314642" sldId="338"/>
        </pc:sldMkLst>
        <pc:spChg chg="mod">
          <ac:chgData name="Gelinas, Rhonda" userId="1aac99ea-fdf6-4482-b5d0-56beed8f1415" providerId="ADAL" clId="{765FC4D5-05D8-4E0C-A996-869793113305}" dt="2023-03-21T18:48:40.422" v="726" actId="20577"/>
          <ac:spMkLst>
            <pc:docMk/>
            <pc:sldMk cId="2954314642" sldId="338"/>
            <ac:spMk id="3" creationId="{F3DEBEB9-B0E5-A27D-6CCD-6DD7D12F577F}"/>
          </ac:spMkLst>
        </pc:spChg>
      </pc:sldChg>
      <pc:sldChg chg="add modTransition">
        <pc:chgData name="Gelinas, Rhonda" userId="1aac99ea-fdf6-4482-b5d0-56beed8f1415" providerId="ADAL" clId="{765FC4D5-05D8-4E0C-A996-869793113305}" dt="2023-03-21T18:48:24.960" v="709"/>
        <pc:sldMkLst>
          <pc:docMk/>
          <pc:sldMk cId="0" sldId="345"/>
        </pc:sldMkLst>
      </pc:sldChg>
      <pc:sldChg chg="add del modTransition">
        <pc:chgData name="Gelinas, Rhonda" userId="1aac99ea-fdf6-4482-b5d0-56beed8f1415" providerId="ADAL" clId="{765FC4D5-05D8-4E0C-A996-869793113305}" dt="2023-03-21T18:58:45.714" v="843" actId="2696"/>
        <pc:sldMkLst>
          <pc:docMk/>
          <pc:sldMk cId="0" sldId="347"/>
        </pc:sldMkLst>
      </pc:sldChg>
      <pc:sldChg chg="add modTransition">
        <pc:chgData name="Gelinas, Rhonda" userId="1aac99ea-fdf6-4482-b5d0-56beed8f1415" providerId="ADAL" clId="{765FC4D5-05D8-4E0C-A996-869793113305}" dt="2023-03-21T18:48:24.960" v="709"/>
        <pc:sldMkLst>
          <pc:docMk/>
          <pc:sldMk cId="0" sldId="357"/>
        </pc:sldMkLst>
      </pc:sldChg>
      <pc:sldChg chg="add modTransition">
        <pc:chgData name="Gelinas, Rhonda" userId="1aac99ea-fdf6-4482-b5d0-56beed8f1415" providerId="ADAL" clId="{765FC4D5-05D8-4E0C-A996-869793113305}" dt="2023-03-21T18:48:24.960" v="709"/>
        <pc:sldMkLst>
          <pc:docMk/>
          <pc:sldMk cId="0" sldId="358"/>
        </pc:sldMkLst>
      </pc:sldChg>
      <pc:sldChg chg="add modTransition">
        <pc:chgData name="Gelinas, Rhonda" userId="1aac99ea-fdf6-4482-b5d0-56beed8f1415" providerId="ADAL" clId="{765FC4D5-05D8-4E0C-A996-869793113305}" dt="2023-03-21T18:48:24.960" v="709"/>
        <pc:sldMkLst>
          <pc:docMk/>
          <pc:sldMk cId="0" sldId="359"/>
        </pc:sldMkLst>
      </pc:sldChg>
      <pc:sldChg chg="add modTransition">
        <pc:chgData name="Gelinas, Rhonda" userId="1aac99ea-fdf6-4482-b5d0-56beed8f1415" providerId="ADAL" clId="{765FC4D5-05D8-4E0C-A996-869793113305}" dt="2023-03-21T18:48:24.960" v="709"/>
        <pc:sldMkLst>
          <pc:docMk/>
          <pc:sldMk cId="0" sldId="361"/>
        </pc:sldMkLst>
      </pc:sldChg>
      <pc:sldChg chg="modSp add mod modTransition">
        <pc:chgData name="Gelinas, Rhonda" userId="1aac99ea-fdf6-4482-b5d0-56beed8f1415" providerId="ADAL" clId="{765FC4D5-05D8-4E0C-A996-869793113305}" dt="2023-03-21T18:48:25.038" v="711" actId="27636"/>
        <pc:sldMkLst>
          <pc:docMk/>
          <pc:sldMk cId="0" sldId="363"/>
        </pc:sldMkLst>
        <pc:spChg chg="mod">
          <ac:chgData name="Gelinas, Rhonda" userId="1aac99ea-fdf6-4482-b5d0-56beed8f1415" providerId="ADAL" clId="{765FC4D5-05D8-4E0C-A996-869793113305}" dt="2023-03-21T18:48:25.038" v="711" actId="27636"/>
          <ac:spMkLst>
            <pc:docMk/>
            <pc:sldMk cId="0" sldId="363"/>
            <ac:spMk id="6" creationId="{DCCEDA0E-CBAA-4DD1-82DF-22820E19E78D}"/>
          </ac:spMkLst>
        </pc:spChg>
      </pc:sldChg>
      <pc:sldChg chg="add modTransition">
        <pc:chgData name="Gelinas, Rhonda" userId="1aac99ea-fdf6-4482-b5d0-56beed8f1415" providerId="ADAL" clId="{765FC4D5-05D8-4E0C-A996-869793113305}" dt="2023-03-21T18:48:24.960" v="709"/>
        <pc:sldMkLst>
          <pc:docMk/>
          <pc:sldMk cId="0" sldId="366"/>
        </pc:sldMkLst>
      </pc:sldChg>
      <pc:sldChg chg="add modTransition">
        <pc:chgData name="Gelinas, Rhonda" userId="1aac99ea-fdf6-4482-b5d0-56beed8f1415" providerId="ADAL" clId="{765FC4D5-05D8-4E0C-A996-869793113305}" dt="2023-03-21T18:48:24.960" v="709"/>
        <pc:sldMkLst>
          <pc:docMk/>
          <pc:sldMk cId="0" sldId="370"/>
        </pc:sldMkLst>
      </pc:sldChg>
      <pc:sldChg chg="add modTransition">
        <pc:chgData name="Gelinas, Rhonda" userId="1aac99ea-fdf6-4482-b5d0-56beed8f1415" providerId="ADAL" clId="{765FC4D5-05D8-4E0C-A996-869793113305}" dt="2023-03-21T18:48:24.960" v="709"/>
        <pc:sldMkLst>
          <pc:docMk/>
          <pc:sldMk cId="0" sldId="372"/>
        </pc:sldMkLst>
      </pc:sldChg>
      <pc:sldChg chg="add modTransition">
        <pc:chgData name="Gelinas, Rhonda" userId="1aac99ea-fdf6-4482-b5d0-56beed8f1415" providerId="ADAL" clId="{765FC4D5-05D8-4E0C-A996-869793113305}" dt="2023-03-21T18:48:24.960" v="709"/>
        <pc:sldMkLst>
          <pc:docMk/>
          <pc:sldMk cId="0" sldId="374"/>
        </pc:sldMkLst>
      </pc:sldChg>
      <pc:sldChg chg="add del modTransition">
        <pc:chgData name="Gelinas, Rhonda" userId="1aac99ea-fdf6-4482-b5d0-56beed8f1415" providerId="ADAL" clId="{765FC4D5-05D8-4E0C-A996-869793113305}" dt="2023-03-21T18:55:19.178" v="824" actId="2696"/>
        <pc:sldMkLst>
          <pc:docMk/>
          <pc:sldMk cId="0" sldId="376"/>
        </pc:sldMkLst>
      </pc:sldChg>
      <pc:sldChg chg="add modTransition">
        <pc:chgData name="Gelinas, Rhonda" userId="1aac99ea-fdf6-4482-b5d0-56beed8f1415" providerId="ADAL" clId="{765FC4D5-05D8-4E0C-A996-869793113305}" dt="2023-03-21T18:48:24.960" v="709"/>
        <pc:sldMkLst>
          <pc:docMk/>
          <pc:sldMk cId="0" sldId="379"/>
        </pc:sldMkLst>
      </pc:sldChg>
      <pc:sldChg chg="add modTransition">
        <pc:chgData name="Gelinas, Rhonda" userId="1aac99ea-fdf6-4482-b5d0-56beed8f1415" providerId="ADAL" clId="{765FC4D5-05D8-4E0C-A996-869793113305}" dt="2023-03-21T18:48:24.960" v="709"/>
        <pc:sldMkLst>
          <pc:docMk/>
          <pc:sldMk cId="0" sldId="380"/>
        </pc:sldMkLst>
      </pc:sldChg>
      <pc:sldChg chg="add modTransition">
        <pc:chgData name="Gelinas, Rhonda" userId="1aac99ea-fdf6-4482-b5d0-56beed8f1415" providerId="ADAL" clId="{765FC4D5-05D8-4E0C-A996-869793113305}" dt="2023-03-21T18:48:24.960" v="709"/>
        <pc:sldMkLst>
          <pc:docMk/>
          <pc:sldMk cId="0" sldId="404"/>
        </pc:sldMkLst>
      </pc:sldChg>
      <pc:sldChg chg="add modTransition">
        <pc:chgData name="Gelinas, Rhonda" userId="1aac99ea-fdf6-4482-b5d0-56beed8f1415" providerId="ADAL" clId="{765FC4D5-05D8-4E0C-A996-869793113305}" dt="2023-03-21T18:48:24.960" v="709"/>
        <pc:sldMkLst>
          <pc:docMk/>
          <pc:sldMk cId="0" sldId="405"/>
        </pc:sldMkLst>
      </pc:sldChg>
      <pc:sldChg chg="add modTransition">
        <pc:chgData name="Gelinas, Rhonda" userId="1aac99ea-fdf6-4482-b5d0-56beed8f1415" providerId="ADAL" clId="{765FC4D5-05D8-4E0C-A996-869793113305}" dt="2023-03-21T18:48:24.960" v="709"/>
        <pc:sldMkLst>
          <pc:docMk/>
          <pc:sldMk cId="0" sldId="406"/>
        </pc:sldMkLst>
      </pc:sldChg>
      <pc:sldChg chg="modSp add mod modTransition">
        <pc:chgData name="Gelinas, Rhonda" userId="1aac99ea-fdf6-4482-b5d0-56beed8f1415" providerId="ADAL" clId="{765FC4D5-05D8-4E0C-A996-869793113305}" dt="2023-03-21T18:57:08.252" v="828" actId="20577"/>
        <pc:sldMkLst>
          <pc:docMk/>
          <pc:sldMk cId="0" sldId="407"/>
        </pc:sldMkLst>
        <pc:spChg chg="mod">
          <ac:chgData name="Gelinas, Rhonda" userId="1aac99ea-fdf6-4482-b5d0-56beed8f1415" providerId="ADAL" clId="{765FC4D5-05D8-4E0C-A996-869793113305}" dt="2023-03-21T18:57:08.252" v="828" actId="20577"/>
          <ac:spMkLst>
            <pc:docMk/>
            <pc:sldMk cId="0" sldId="407"/>
            <ac:spMk id="39941" creationId="{8848E683-374B-1285-DEEE-3FA248375ACA}"/>
          </ac:spMkLst>
        </pc:spChg>
      </pc:sldChg>
      <pc:sldChg chg="add">
        <pc:chgData name="Gelinas, Rhonda" userId="1aac99ea-fdf6-4482-b5d0-56beed8f1415" providerId="ADAL" clId="{765FC4D5-05D8-4E0C-A996-869793113305}" dt="2023-03-21T18:48:24.960" v="709"/>
        <pc:sldMkLst>
          <pc:docMk/>
          <pc:sldMk cId="0" sldId="409"/>
        </pc:sldMkLst>
      </pc:sldChg>
      <pc:sldChg chg="add modTransition">
        <pc:chgData name="Gelinas, Rhonda" userId="1aac99ea-fdf6-4482-b5d0-56beed8f1415" providerId="ADAL" clId="{765FC4D5-05D8-4E0C-A996-869793113305}" dt="2023-03-21T18:48:24.960" v="709"/>
        <pc:sldMkLst>
          <pc:docMk/>
          <pc:sldMk cId="0" sldId="425"/>
        </pc:sldMkLst>
      </pc:sldChg>
      <pc:sldChg chg="modSp add mod">
        <pc:chgData name="Gelinas, Rhonda" userId="1aac99ea-fdf6-4482-b5d0-56beed8f1415" providerId="ADAL" clId="{765FC4D5-05D8-4E0C-A996-869793113305}" dt="2023-03-21T18:57:19.774" v="841" actId="20577"/>
        <pc:sldMkLst>
          <pc:docMk/>
          <pc:sldMk cId="0" sldId="430"/>
        </pc:sldMkLst>
        <pc:spChg chg="mod">
          <ac:chgData name="Gelinas, Rhonda" userId="1aac99ea-fdf6-4482-b5d0-56beed8f1415" providerId="ADAL" clId="{765FC4D5-05D8-4E0C-A996-869793113305}" dt="2023-03-21T18:57:19.774" v="841" actId="20577"/>
          <ac:spMkLst>
            <pc:docMk/>
            <pc:sldMk cId="0" sldId="430"/>
            <ac:spMk id="260099" creationId="{CF84930F-4CA5-4197-ADF6-DAE17AAC5D66}"/>
          </ac:spMkLst>
        </pc:spChg>
        <pc:spChg chg="mod">
          <ac:chgData name="Gelinas, Rhonda" userId="1aac99ea-fdf6-4482-b5d0-56beed8f1415" providerId="ADAL" clId="{765FC4D5-05D8-4E0C-A996-869793113305}" dt="2023-03-21T18:48:25.054" v="715" actId="27636"/>
          <ac:spMkLst>
            <pc:docMk/>
            <pc:sldMk cId="0" sldId="430"/>
            <ac:spMk id="260100" creationId="{3ECDDCEE-84CC-4307-AD0A-95F20087B9A3}"/>
          </ac:spMkLst>
        </pc:spChg>
      </pc:sldChg>
      <pc:sldChg chg="add">
        <pc:chgData name="Gelinas, Rhonda" userId="1aac99ea-fdf6-4482-b5d0-56beed8f1415" providerId="ADAL" clId="{765FC4D5-05D8-4E0C-A996-869793113305}" dt="2023-03-21T18:48:24.960" v="709"/>
        <pc:sldMkLst>
          <pc:docMk/>
          <pc:sldMk cId="0" sldId="431"/>
        </pc:sldMkLst>
      </pc:sldChg>
      <pc:sldChg chg="add modTransition">
        <pc:chgData name="Gelinas, Rhonda" userId="1aac99ea-fdf6-4482-b5d0-56beed8f1415" providerId="ADAL" clId="{765FC4D5-05D8-4E0C-A996-869793113305}" dt="2023-03-21T18:48:24.960" v="709"/>
        <pc:sldMkLst>
          <pc:docMk/>
          <pc:sldMk cId="0" sldId="436"/>
        </pc:sldMkLst>
      </pc:sldChg>
      <pc:sldChg chg="add modTransition">
        <pc:chgData name="Gelinas, Rhonda" userId="1aac99ea-fdf6-4482-b5d0-56beed8f1415" providerId="ADAL" clId="{765FC4D5-05D8-4E0C-A996-869793113305}" dt="2023-03-21T18:48:24.960" v="709"/>
        <pc:sldMkLst>
          <pc:docMk/>
          <pc:sldMk cId="0" sldId="443"/>
        </pc:sldMkLst>
      </pc:sldChg>
      <pc:sldChg chg="modSp del mod ord">
        <pc:chgData name="Gelinas, Rhonda" userId="1aac99ea-fdf6-4482-b5d0-56beed8f1415" providerId="ADAL" clId="{765FC4D5-05D8-4E0C-A996-869793113305}" dt="2023-03-21T18:52:22.360" v="748" actId="2696"/>
        <pc:sldMkLst>
          <pc:docMk/>
          <pc:sldMk cId="0" sldId="447"/>
        </pc:sldMkLst>
        <pc:spChg chg="mod">
          <ac:chgData name="Gelinas, Rhonda" userId="1aac99ea-fdf6-4482-b5d0-56beed8f1415" providerId="ADAL" clId="{765FC4D5-05D8-4E0C-A996-869793113305}" dt="2023-03-21T18:28:34.733" v="701" actId="27636"/>
          <ac:spMkLst>
            <pc:docMk/>
            <pc:sldMk cId="0" sldId="447"/>
            <ac:spMk id="45060" creationId="{CE49BA2D-0A31-2842-055A-CBE6A560083C}"/>
          </ac:spMkLst>
        </pc:spChg>
      </pc:sldChg>
      <pc:sldChg chg="modSp add mod modTransition">
        <pc:chgData name="Gelinas, Rhonda" userId="1aac99ea-fdf6-4482-b5d0-56beed8f1415" providerId="ADAL" clId="{765FC4D5-05D8-4E0C-A996-869793113305}" dt="2023-03-21T18:49:27.536" v="740" actId="20577"/>
        <pc:sldMkLst>
          <pc:docMk/>
          <pc:sldMk cId="0" sldId="457"/>
        </pc:sldMkLst>
        <pc:spChg chg="mod">
          <ac:chgData name="Gelinas, Rhonda" userId="1aac99ea-fdf6-4482-b5d0-56beed8f1415" providerId="ADAL" clId="{765FC4D5-05D8-4E0C-A996-869793113305}" dt="2023-03-21T18:49:27.536" v="740" actId="20577"/>
          <ac:spMkLst>
            <pc:docMk/>
            <pc:sldMk cId="0" sldId="457"/>
            <ac:spMk id="5" creationId="{BFF73BC1-D4BD-4B18-8760-A5F1E6169A3A}"/>
          </ac:spMkLst>
        </pc:spChg>
      </pc:sldChg>
      <pc:sldChg chg="add del ord">
        <pc:chgData name="Gelinas, Rhonda" userId="1aac99ea-fdf6-4482-b5d0-56beed8f1415" providerId="ADAL" clId="{765FC4D5-05D8-4E0C-A996-869793113305}" dt="2023-03-21T19:04:09.618" v="969" actId="2696"/>
        <pc:sldMkLst>
          <pc:docMk/>
          <pc:sldMk cId="0" sldId="460"/>
        </pc:sldMkLst>
      </pc:sldChg>
      <pc:sldChg chg="add modTransition">
        <pc:chgData name="Gelinas, Rhonda" userId="1aac99ea-fdf6-4482-b5d0-56beed8f1415" providerId="ADAL" clId="{765FC4D5-05D8-4E0C-A996-869793113305}" dt="2023-03-21T18:48:24.960" v="709"/>
        <pc:sldMkLst>
          <pc:docMk/>
          <pc:sldMk cId="0" sldId="461"/>
        </pc:sldMkLst>
      </pc:sldChg>
      <pc:sldChg chg="add modTransition">
        <pc:chgData name="Gelinas, Rhonda" userId="1aac99ea-fdf6-4482-b5d0-56beed8f1415" providerId="ADAL" clId="{765FC4D5-05D8-4E0C-A996-869793113305}" dt="2023-03-21T18:48:24.960" v="709"/>
        <pc:sldMkLst>
          <pc:docMk/>
          <pc:sldMk cId="0" sldId="470"/>
        </pc:sldMkLst>
      </pc:sldChg>
      <pc:sldChg chg="modSp add del mod modTransition">
        <pc:chgData name="Gelinas, Rhonda" userId="1aac99ea-fdf6-4482-b5d0-56beed8f1415" providerId="ADAL" clId="{765FC4D5-05D8-4E0C-A996-869793113305}" dt="2023-03-21T21:35:14.712" v="1457" actId="2696"/>
        <pc:sldMkLst>
          <pc:docMk/>
          <pc:sldMk cId="0" sldId="471"/>
        </pc:sldMkLst>
        <pc:spChg chg="mod">
          <ac:chgData name="Gelinas, Rhonda" userId="1aac99ea-fdf6-4482-b5d0-56beed8f1415" providerId="ADAL" clId="{765FC4D5-05D8-4E0C-A996-869793113305}" dt="2023-03-21T21:34:58.179" v="1456" actId="20577"/>
          <ac:spMkLst>
            <pc:docMk/>
            <pc:sldMk cId="0" sldId="471"/>
            <ac:spMk id="2" creationId="{1CCF9FE0-32D8-4E52-8D47-24B845E1CEF0}"/>
          </ac:spMkLst>
        </pc:spChg>
        <pc:spChg chg="mod">
          <ac:chgData name="Gelinas, Rhonda" userId="1aac99ea-fdf6-4482-b5d0-56beed8f1415" providerId="ADAL" clId="{765FC4D5-05D8-4E0C-A996-869793113305}" dt="2023-03-21T21:34:41.982" v="1405" actId="5793"/>
          <ac:spMkLst>
            <pc:docMk/>
            <pc:sldMk cId="0" sldId="471"/>
            <ac:spMk id="3" creationId="{0F9C348A-E721-4993-B799-DA46EBDFD9B6}"/>
          </ac:spMkLst>
        </pc:spChg>
      </pc:sldChg>
      <pc:sldChg chg="add">
        <pc:chgData name="Gelinas, Rhonda" userId="1aac99ea-fdf6-4482-b5d0-56beed8f1415" providerId="ADAL" clId="{765FC4D5-05D8-4E0C-A996-869793113305}" dt="2023-03-21T21:35:33.923" v="1458"/>
        <pc:sldMkLst>
          <pc:docMk/>
          <pc:sldMk cId="565863987" sldId="471"/>
        </pc:sldMkLst>
      </pc:sldChg>
      <pc:sldChg chg="modSp add mod modTransition">
        <pc:chgData name="Gelinas, Rhonda" userId="1aac99ea-fdf6-4482-b5d0-56beed8f1415" providerId="ADAL" clId="{765FC4D5-05D8-4E0C-A996-869793113305}" dt="2023-03-21T21:31:25.872" v="1226" actId="5793"/>
        <pc:sldMkLst>
          <pc:docMk/>
          <pc:sldMk cId="0" sldId="472"/>
        </pc:sldMkLst>
        <pc:spChg chg="mod">
          <ac:chgData name="Gelinas, Rhonda" userId="1aac99ea-fdf6-4482-b5d0-56beed8f1415" providerId="ADAL" clId="{765FC4D5-05D8-4E0C-A996-869793113305}" dt="2023-03-21T21:31:25.872" v="1226" actId="5793"/>
          <ac:spMkLst>
            <pc:docMk/>
            <pc:sldMk cId="0" sldId="472"/>
            <ac:spMk id="3" creationId="{7456E44B-54AD-4B1C-85F2-4FAC3F98E282}"/>
          </ac:spMkLst>
        </pc:spChg>
      </pc:sldChg>
      <pc:sldChg chg="add modTransition">
        <pc:chgData name="Gelinas, Rhonda" userId="1aac99ea-fdf6-4482-b5d0-56beed8f1415" providerId="ADAL" clId="{765FC4D5-05D8-4E0C-A996-869793113305}" dt="2023-03-21T18:48:24.960" v="709"/>
        <pc:sldMkLst>
          <pc:docMk/>
          <pc:sldMk cId="0" sldId="479"/>
        </pc:sldMkLst>
      </pc:sldChg>
      <pc:sldChg chg="add modTransition">
        <pc:chgData name="Gelinas, Rhonda" userId="1aac99ea-fdf6-4482-b5d0-56beed8f1415" providerId="ADAL" clId="{765FC4D5-05D8-4E0C-A996-869793113305}" dt="2023-03-21T18:48:24.960" v="709"/>
        <pc:sldMkLst>
          <pc:docMk/>
          <pc:sldMk cId="0" sldId="480"/>
        </pc:sldMkLst>
      </pc:sldChg>
      <pc:sldChg chg="add modTransition">
        <pc:chgData name="Gelinas, Rhonda" userId="1aac99ea-fdf6-4482-b5d0-56beed8f1415" providerId="ADAL" clId="{765FC4D5-05D8-4E0C-A996-869793113305}" dt="2023-03-21T18:48:24.960" v="709"/>
        <pc:sldMkLst>
          <pc:docMk/>
          <pc:sldMk cId="0" sldId="481"/>
        </pc:sldMkLst>
      </pc:sldChg>
      <pc:sldChg chg="modSp add del mod modTransition">
        <pc:chgData name="Gelinas, Rhonda" userId="1aac99ea-fdf6-4482-b5d0-56beed8f1415" providerId="ADAL" clId="{765FC4D5-05D8-4E0C-A996-869793113305}" dt="2023-03-21T18:48:45.872" v="727" actId="2696"/>
        <pc:sldMkLst>
          <pc:docMk/>
          <pc:sldMk cId="0" sldId="483"/>
        </pc:sldMkLst>
        <pc:spChg chg="mod">
          <ac:chgData name="Gelinas, Rhonda" userId="1aac99ea-fdf6-4482-b5d0-56beed8f1415" providerId="ADAL" clId="{765FC4D5-05D8-4E0C-A996-869793113305}" dt="2023-03-21T18:48:25.028" v="710" actId="27636"/>
          <ac:spMkLst>
            <pc:docMk/>
            <pc:sldMk cId="0" sldId="483"/>
            <ac:spMk id="3" creationId="{6734E4D6-1F2F-40FE-9C32-DF0AFF53D431}"/>
          </ac:spMkLst>
        </pc:spChg>
      </pc:sldChg>
      <pc:sldChg chg="add modTransition">
        <pc:chgData name="Gelinas, Rhonda" userId="1aac99ea-fdf6-4482-b5d0-56beed8f1415" providerId="ADAL" clId="{765FC4D5-05D8-4E0C-A996-869793113305}" dt="2023-03-21T18:48:24.960" v="709"/>
        <pc:sldMkLst>
          <pc:docMk/>
          <pc:sldMk cId="0" sldId="487"/>
        </pc:sldMkLst>
      </pc:sldChg>
      <pc:sldChg chg="add modTransition">
        <pc:chgData name="Gelinas, Rhonda" userId="1aac99ea-fdf6-4482-b5d0-56beed8f1415" providerId="ADAL" clId="{765FC4D5-05D8-4E0C-A996-869793113305}" dt="2023-03-21T18:48:24.960" v="709"/>
        <pc:sldMkLst>
          <pc:docMk/>
          <pc:sldMk cId="0" sldId="488"/>
        </pc:sldMkLst>
      </pc:sldChg>
      <pc:sldChg chg="add modTransition">
        <pc:chgData name="Gelinas, Rhonda" userId="1aac99ea-fdf6-4482-b5d0-56beed8f1415" providerId="ADAL" clId="{765FC4D5-05D8-4E0C-A996-869793113305}" dt="2023-03-21T18:48:24.960" v="709"/>
        <pc:sldMkLst>
          <pc:docMk/>
          <pc:sldMk cId="0" sldId="489"/>
        </pc:sldMkLst>
      </pc:sldChg>
      <pc:sldChg chg="add modTransition">
        <pc:chgData name="Gelinas, Rhonda" userId="1aac99ea-fdf6-4482-b5d0-56beed8f1415" providerId="ADAL" clId="{765FC4D5-05D8-4E0C-A996-869793113305}" dt="2023-03-21T18:48:24.960" v="709"/>
        <pc:sldMkLst>
          <pc:docMk/>
          <pc:sldMk cId="0" sldId="504"/>
        </pc:sldMkLst>
      </pc:sldChg>
      <pc:sldChg chg="add del modTransition">
        <pc:chgData name="Gelinas, Rhonda" userId="1aac99ea-fdf6-4482-b5d0-56beed8f1415" providerId="ADAL" clId="{765FC4D5-05D8-4E0C-A996-869793113305}" dt="2023-03-21T21:42:58.038" v="1469" actId="2696"/>
        <pc:sldMkLst>
          <pc:docMk/>
          <pc:sldMk cId="0" sldId="511"/>
        </pc:sldMkLst>
      </pc:sldChg>
      <pc:sldChg chg="add del modTransition">
        <pc:chgData name="Gelinas, Rhonda" userId="1aac99ea-fdf6-4482-b5d0-56beed8f1415" providerId="ADAL" clId="{765FC4D5-05D8-4E0C-A996-869793113305}" dt="2023-03-21T21:42:46.436" v="1468" actId="2696"/>
        <pc:sldMkLst>
          <pc:docMk/>
          <pc:sldMk cId="0" sldId="512"/>
        </pc:sldMkLst>
      </pc:sldChg>
      <pc:sldChg chg="add">
        <pc:chgData name="Gelinas, Rhonda" userId="1aac99ea-fdf6-4482-b5d0-56beed8f1415" providerId="ADAL" clId="{765FC4D5-05D8-4E0C-A996-869793113305}" dt="2023-03-21T18:48:24.960" v="709"/>
        <pc:sldMkLst>
          <pc:docMk/>
          <pc:sldMk cId="0" sldId="513"/>
        </pc:sldMkLst>
      </pc:sldChg>
      <pc:sldChg chg="add modTransition">
        <pc:chgData name="Gelinas, Rhonda" userId="1aac99ea-fdf6-4482-b5d0-56beed8f1415" providerId="ADAL" clId="{765FC4D5-05D8-4E0C-A996-869793113305}" dt="2023-03-21T18:48:24.960" v="709"/>
        <pc:sldMkLst>
          <pc:docMk/>
          <pc:sldMk cId="0" sldId="515"/>
        </pc:sldMkLst>
      </pc:sldChg>
      <pc:sldChg chg="modSp add mod">
        <pc:chgData name="Gelinas, Rhonda" userId="1aac99ea-fdf6-4482-b5d0-56beed8f1415" providerId="ADAL" clId="{765FC4D5-05D8-4E0C-A996-869793113305}" dt="2023-03-21T18:48:25.054" v="714" actId="27636"/>
        <pc:sldMkLst>
          <pc:docMk/>
          <pc:sldMk cId="0" sldId="559"/>
        </pc:sldMkLst>
        <pc:spChg chg="mod">
          <ac:chgData name="Gelinas, Rhonda" userId="1aac99ea-fdf6-4482-b5d0-56beed8f1415" providerId="ADAL" clId="{765FC4D5-05D8-4E0C-A996-869793113305}" dt="2023-03-21T18:48:25.054" v="714" actId="27636"/>
          <ac:spMkLst>
            <pc:docMk/>
            <pc:sldMk cId="0" sldId="559"/>
            <ac:spMk id="3" creationId="{7F03E24F-16A8-4E7B-93AE-2DD5682E43AC}"/>
          </ac:spMkLst>
        </pc:spChg>
        <pc:spChg chg="mod">
          <ac:chgData name="Gelinas, Rhonda" userId="1aac99ea-fdf6-4482-b5d0-56beed8f1415" providerId="ADAL" clId="{765FC4D5-05D8-4E0C-A996-869793113305}" dt="2023-03-21T18:48:25.054" v="713" actId="27636"/>
          <ac:spMkLst>
            <pc:docMk/>
            <pc:sldMk cId="0" sldId="559"/>
            <ac:spMk id="4" creationId="{2DFC6258-67EC-454A-8D7D-C6931AB22633}"/>
          </ac:spMkLst>
        </pc:spChg>
      </pc:sldChg>
      <pc:sldChg chg="add modTransition">
        <pc:chgData name="Gelinas, Rhonda" userId="1aac99ea-fdf6-4482-b5d0-56beed8f1415" providerId="ADAL" clId="{765FC4D5-05D8-4E0C-A996-869793113305}" dt="2023-03-21T18:48:24.960" v="709"/>
        <pc:sldMkLst>
          <pc:docMk/>
          <pc:sldMk cId="0" sldId="561"/>
        </pc:sldMkLst>
      </pc:sldChg>
      <pc:sldChg chg="add del modTransition">
        <pc:chgData name="Gelinas, Rhonda" userId="1aac99ea-fdf6-4482-b5d0-56beed8f1415" providerId="ADAL" clId="{765FC4D5-05D8-4E0C-A996-869793113305}" dt="2023-03-21T18:55:23.563" v="825" actId="2696"/>
        <pc:sldMkLst>
          <pc:docMk/>
          <pc:sldMk cId="0" sldId="562"/>
        </pc:sldMkLst>
      </pc:sldChg>
      <pc:sldChg chg="add modTransition">
        <pc:chgData name="Gelinas, Rhonda" userId="1aac99ea-fdf6-4482-b5d0-56beed8f1415" providerId="ADAL" clId="{765FC4D5-05D8-4E0C-A996-869793113305}" dt="2023-03-21T18:48:24.960" v="709"/>
        <pc:sldMkLst>
          <pc:docMk/>
          <pc:sldMk cId="0" sldId="564"/>
        </pc:sldMkLst>
      </pc:sldChg>
      <pc:sldChg chg="add modTransition">
        <pc:chgData name="Gelinas, Rhonda" userId="1aac99ea-fdf6-4482-b5d0-56beed8f1415" providerId="ADAL" clId="{765FC4D5-05D8-4E0C-A996-869793113305}" dt="2023-03-21T18:48:24.960" v="709"/>
        <pc:sldMkLst>
          <pc:docMk/>
          <pc:sldMk cId="0" sldId="565"/>
        </pc:sldMkLst>
      </pc:sldChg>
      <pc:sldChg chg="add modTransition">
        <pc:chgData name="Gelinas, Rhonda" userId="1aac99ea-fdf6-4482-b5d0-56beed8f1415" providerId="ADAL" clId="{765FC4D5-05D8-4E0C-A996-869793113305}" dt="2023-03-21T18:48:24.960" v="709"/>
        <pc:sldMkLst>
          <pc:docMk/>
          <pc:sldMk cId="0" sldId="566"/>
        </pc:sldMkLst>
      </pc:sldChg>
      <pc:sldChg chg="modSp add mod ord modTransition">
        <pc:chgData name="Gelinas, Rhonda" userId="1aac99ea-fdf6-4482-b5d0-56beed8f1415" providerId="ADAL" clId="{765FC4D5-05D8-4E0C-A996-869793113305}" dt="2023-03-21T18:54:34.566" v="822" actId="20577"/>
        <pc:sldMkLst>
          <pc:docMk/>
          <pc:sldMk cId="0" sldId="567"/>
        </pc:sldMkLst>
        <pc:spChg chg="mod">
          <ac:chgData name="Gelinas, Rhonda" userId="1aac99ea-fdf6-4482-b5d0-56beed8f1415" providerId="ADAL" clId="{765FC4D5-05D8-4E0C-A996-869793113305}" dt="2023-03-21T18:52:57.511" v="753" actId="20577"/>
          <ac:spMkLst>
            <pc:docMk/>
            <pc:sldMk cId="0" sldId="567"/>
            <ac:spMk id="2" creationId="{7938A2A2-9CFE-4BB9-B804-BCFB37D76705}"/>
          </ac:spMkLst>
        </pc:spChg>
        <pc:spChg chg="mod">
          <ac:chgData name="Gelinas, Rhonda" userId="1aac99ea-fdf6-4482-b5d0-56beed8f1415" providerId="ADAL" clId="{765FC4D5-05D8-4E0C-A996-869793113305}" dt="2023-03-21T18:54:34.566" v="822" actId="20577"/>
          <ac:spMkLst>
            <pc:docMk/>
            <pc:sldMk cId="0" sldId="567"/>
            <ac:spMk id="5" creationId="{01CB9F4E-B38C-4D2D-B942-A099A2D1E738}"/>
          </ac:spMkLst>
        </pc:spChg>
      </pc:sldChg>
      <pc:sldChg chg="add modTransition">
        <pc:chgData name="Gelinas, Rhonda" userId="1aac99ea-fdf6-4482-b5d0-56beed8f1415" providerId="ADAL" clId="{765FC4D5-05D8-4E0C-A996-869793113305}" dt="2023-03-21T18:48:24.960" v="709"/>
        <pc:sldMkLst>
          <pc:docMk/>
          <pc:sldMk cId="0" sldId="568"/>
        </pc:sldMkLst>
      </pc:sldChg>
      <pc:sldChg chg="modSp add mod modTransition">
        <pc:chgData name="Gelinas, Rhonda" userId="1aac99ea-fdf6-4482-b5d0-56beed8f1415" providerId="ADAL" clId="{765FC4D5-05D8-4E0C-A996-869793113305}" dt="2023-03-21T18:58:18.081" v="842" actId="1036"/>
        <pc:sldMkLst>
          <pc:docMk/>
          <pc:sldMk cId="0" sldId="569"/>
        </pc:sldMkLst>
        <pc:picChg chg="mod">
          <ac:chgData name="Gelinas, Rhonda" userId="1aac99ea-fdf6-4482-b5d0-56beed8f1415" providerId="ADAL" clId="{765FC4D5-05D8-4E0C-A996-869793113305}" dt="2023-03-21T18:58:18.081" v="842" actId="1036"/>
          <ac:picMkLst>
            <pc:docMk/>
            <pc:sldMk cId="0" sldId="569"/>
            <ac:picMk id="48131" creationId="{6875B283-978A-8360-CC6A-608A802159E0}"/>
          </ac:picMkLst>
        </pc:picChg>
      </pc:sldChg>
      <pc:sldChg chg="modSp add mod">
        <pc:chgData name="Gelinas, Rhonda" userId="1aac99ea-fdf6-4482-b5d0-56beed8f1415" providerId="ADAL" clId="{765FC4D5-05D8-4E0C-A996-869793113305}" dt="2023-03-19T20:47:52.315" v="156" actId="20577"/>
        <pc:sldMkLst>
          <pc:docMk/>
          <pc:sldMk cId="221853655" sldId="10900"/>
        </pc:sldMkLst>
        <pc:spChg chg="mod">
          <ac:chgData name="Gelinas, Rhonda" userId="1aac99ea-fdf6-4482-b5d0-56beed8f1415" providerId="ADAL" clId="{765FC4D5-05D8-4E0C-A996-869793113305}" dt="2023-03-19T20:47:52.315" v="156" actId="20577"/>
          <ac:spMkLst>
            <pc:docMk/>
            <pc:sldMk cId="221853655" sldId="10900"/>
            <ac:spMk id="2" creationId="{8FE8DC40-BA6F-4732-B667-E463C47EF536}"/>
          </ac:spMkLst>
        </pc:spChg>
      </pc:sldChg>
      <pc:sldChg chg="add">
        <pc:chgData name="Gelinas, Rhonda" userId="1aac99ea-fdf6-4482-b5d0-56beed8f1415" providerId="ADAL" clId="{765FC4D5-05D8-4E0C-A996-869793113305}" dt="2023-03-19T20:36:31.355" v="0"/>
        <pc:sldMkLst>
          <pc:docMk/>
          <pc:sldMk cId="4099230912" sldId="10907"/>
        </pc:sldMkLst>
      </pc:sldChg>
      <pc:sldChg chg="addSp delSp modSp add del mod modTransition modClrScheme chgLayout">
        <pc:chgData name="Gelinas, Rhonda" userId="1aac99ea-fdf6-4482-b5d0-56beed8f1415" providerId="ADAL" clId="{765FC4D5-05D8-4E0C-A996-869793113305}" dt="2023-03-21T18:54:39.222" v="823" actId="2696"/>
        <pc:sldMkLst>
          <pc:docMk/>
          <pc:sldMk cId="0" sldId="10908"/>
        </pc:sldMkLst>
        <pc:spChg chg="add mod ord">
          <ac:chgData name="Gelinas, Rhonda" userId="1aac99ea-fdf6-4482-b5d0-56beed8f1415" providerId="ADAL" clId="{765FC4D5-05D8-4E0C-A996-869793113305}" dt="2023-03-21T18:54:13.842" v="794" actId="20577"/>
          <ac:spMkLst>
            <pc:docMk/>
            <pc:sldMk cId="0" sldId="10908"/>
            <ac:spMk id="2" creationId="{DB06EC32-946B-CD38-2C56-7418E2277659}"/>
          </ac:spMkLst>
        </pc:spChg>
        <pc:spChg chg="mod ord">
          <ac:chgData name="Gelinas, Rhonda" userId="1aac99ea-fdf6-4482-b5d0-56beed8f1415" providerId="ADAL" clId="{765FC4D5-05D8-4E0C-A996-869793113305}" dt="2023-03-21T18:54:03.376" v="759" actId="700"/>
          <ac:spMkLst>
            <pc:docMk/>
            <pc:sldMk cId="0" sldId="10908"/>
            <ac:spMk id="50178" creationId="{DFAB9E6D-4BC9-4BDB-A4E4-0D70757A054F}"/>
          </ac:spMkLst>
        </pc:spChg>
        <pc:picChg chg="del">
          <ac:chgData name="Gelinas, Rhonda" userId="1aac99ea-fdf6-4482-b5d0-56beed8f1415" providerId="ADAL" clId="{765FC4D5-05D8-4E0C-A996-869793113305}" dt="2023-03-21T18:53:46.475" v="758" actId="478"/>
          <ac:picMkLst>
            <pc:docMk/>
            <pc:sldMk cId="0" sldId="10908"/>
            <ac:picMk id="13315" creationId="{8A61409E-A524-E3AA-91BA-251F63BCA1D8}"/>
          </ac:picMkLst>
        </pc:picChg>
      </pc:sldChg>
      <pc:sldChg chg="modSp add mod modTransition">
        <pc:chgData name="Gelinas, Rhonda" userId="1aac99ea-fdf6-4482-b5d0-56beed8f1415" providerId="ADAL" clId="{765FC4D5-05D8-4E0C-A996-869793113305}" dt="2023-03-21T18:48:25.038" v="712" actId="27636"/>
        <pc:sldMkLst>
          <pc:docMk/>
          <pc:sldMk cId="0" sldId="10909"/>
        </pc:sldMkLst>
        <pc:spChg chg="mod">
          <ac:chgData name="Gelinas, Rhonda" userId="1aac99ea-fdf6-4482-b5d0-56beed8f1415" providerId="ADAL" clId="{765FC4D5-05D8-4E0C-A996-869793113305}" dt="2023-03-21T18:48:25.038" v="712" actId="27636"/>
          <ac:spMkLst>
            <pc:docMk/>
            <pc:sldMk cId="0" sldId="10909"/>
            <ac:spMk id="84994" creationId="{2B42E6DB-09C4-42FA-9483-123B6B7D857A}"/>
          </ac:spMkLst>
        </pc:spChg>
      </pc:sldChg>
      <pc:sldChg chg="add modTransition">
        <pc:chgData name="Gelinas, Rhonda" userId="1aac99ea-fdf6-4482-b5d0-56beed8f1415" providerId="ADAL" clId="{765FC4D5-05D8-4E0C-A996-869793113305}" dt="2023-03-21T18:48:24.960" v="709"/>
        <pc:sldMkLst>
          <pc:docMk/>
          <pc:sldMk cId="0" sldId="10910"/>
        </pc:sldMkLst>
      </pc:sldChg>
      <pc:sldChg chg="add modTransition">
        <pc:chgData name="Gelinas, Rhonda" userId="1aac99ea-fdf6-4482-b5d0-56beed8f1415" providerId="ADAL" clId="{765FC4D5-05D8-4E0C-A996-869793113305}" dt="2023-03-21T18:48:24.960" v="709"/>
        <pc:sldMkLst>
          <pc:docMk/>
          <pc:sldMk cId="0" sldId="10911"/>
        </pc:sldMkLst>
      </pc:sldChg>
      <pc:sldChg chg="add modTransition">
        <pc:chgData name="Gelinas, Rhonda" userId="1aac99ea-fdf6-4482-b5d0-56beed8f1415" providerId="ADAL" clId="{765FC4D5-05D8-4E0C-A996-869793113305}" dt="2023-03-21T18:48:24.960" v="709"/>
        <pc:sldMkLst>
          <pc:docMk/>
          <pc:sldMk cId="0" sldId="10912"/>
        </pc:sldMkLst>
      </pc:sldChg>
      <pc:sldChg chg="add modTransition">
        <pc:chgData name="Gelinas, Rhonda" userId="1aac99ea-fdf6-4482-b5d0-56beed8f1415" providerId="ADAL" clId="{765FC4D5-05D8-4E0C-A996-869793113305}" dt="2023-03-21T18:48:24.960" v="709"/>
        <pc:sldMkLst>
          <pc:docMk/>
          <pc:sldMk cId="0" sldId="10913"/>
        </pc:sldMkLst>
      </pc:sldChg>
      <pc:sldChg chg="add modTransition">
        <pc:chgData name="Gelinas, Rhonda" userId="1aac99ea-fdf6-4482-b5d0-56beed8f1415" providerId="ADAL" clId="{765FC4D5-05D8-4E0C-A996-869793113305}" dt="2023-03-21T18:48:24.960" v="709"/>
        <pc:sldMkLst>
          <pc:docMk/>
          <pc:sldMk cId="0" sldId="10914"/>
        </pc:sldMkLst>
      </pc:sldChg>
      <pc:sldChg chg="add modTransition">
        <pc:chgData name="Gelinas, Rhonda" userId="1aac99ea-fdf6-4482-b5d0-56beed8f1415" providerId="ADAL" clId="{765FC4D5-05D8-4E0C-A996-869793113305}" dt="2023-03-21T18:48:24.960" v="709"/>
        <pc:sldMkLst>
          <pc:docMk/>
          <pc:sldMk cId="0" sldId="10915"/>
        </pc:sldMkLst>
      </pc:sldChg>
      <pc:sldChg chg="add modTransition">
        <pc:chgData name="Gelinas, Rhonda" userId="1aac99ea-fdf6-4482-b5d0-56beed8f1415" providerId="ADAL" clId="{765FC4D5-05D8-4E0C-A996-869793113305}" dt="2023-03-21T18:48:24.960" v="709"/>
        <pc:sldMkLst>
          <pc:docMk/>
          <pc:sldMk cId="0" sldId="10916"/>
        </pc:sldMkLst>
      </pc:sldChg>
      <pc:sldChg chg="add modTransition">
        <pc:chgData name="Gelinas, Rhonda" userId="1aac99ea-fdf6-4482-b5d0-56beed8f1415" providerId="ADAL" clId="{765FC4D5-05D8-4E0C-A996-869793113305}" dt="2023-03-21T18:48:24.960" v="709"/>
        <pc:sldMkLst>
          <pc:docMk/>
          <pc:sldMk cId="0" sldId="10917"/>
        </pc:sldMkLst>
      </pc:sldChg>
      <pc:sldChg chg="add modTransition">
        <pc:chgData name="Gelinas, Rhonda" userId="1aac99ea-fdf6-4482-b5d0-56beed8f1415" providerId="ADAL" clId="{765FC4D5-05D8-4E0C-A996-869793113305}" dt="2023-03-21T18:48:24.960" v="709"/>
        <pc:sldMkLst>
          <pc:docMk/>
          <pc:sldMk cId="0" sldId="10918"/>
        </pc:sldMkLst>
      </pc:sldChg>
      <pc:sldChg chg="addSp delSp modSp new mod">
        <pc:chgData name="Gelinas, Rhonda" userId="1aac99ea-fdf6-4482-b5d0-56beed8f1415" providerId="ADAL" clId="{765FC4D5-05D8-4E0C-A996-869793113305}" dt="2023-03-21T19:07:23.313" v="975" actId="962"/>
        <pc:sldMkLst>
          <pc:docMk/>
          <pc:sldMk cId="266727053" sldId="10919"/>
        </pc:sldMkLst>
        <pc:spChg chg="del">
          <ac:chgData name="Gelinas, Rhonda" userId="1aac99ea-fdf6-4482-b5d0-56beed8f1415" providerId="ADAL" clId="{765FC4D5-05D8-4E0C-A996-869793113305}" dt="2023-03-21T19:07:21.452" v="973" actId="931"/>
          <ac:spMkLst>
            <pc:docMk/>
            <pc:sldMk cId="266727053" sldId="10919"/>
            <ac:spMk id="2" creationId="{B96D9E56-24C6-0382-A6C7-02B3317937A8}"/>
          </ac:spMkLst>
        </pc:spChg>
        <pc:spChg chg="mod">
          <ac:chgData name="Gelinas, Rhonda" userId="1aac99ea-fdf6-4482-b5d0-56beed8f1415" providerId="ADAL" clId="{765FC4D5-05D8-4E0C-A996-869793113305}" dt="2023-03-21T19:01:02.391" v="906" actId="20577"/>
          <ac:spMkLst>
            <pc:docMk/>
            <pc:sldMk cId="266727053" sldId="10919"/>
            <ac:spMk id="5" creationId="{C5B97441-05CB-29F4-933F-284DA7B457BF}"/>
          </ac:spMkLst>
        </pc:spChg>
        <pc:picChg chg="add mod">
          <ac:chgData name="Gelinas, Rhonda" userId="1aac99ea-fdf6-4482-b5d0-56beed8f1415" providerId="ADAL" clId="{765FC4D5-05D8-4E0C-A996-869793113305}" dt="2023-03-21T19:07:23.313" v="975" actId="962"/>
          <ac:picMkLst>
            <pc:docMk/>
            <pc:sldMk cId="266727053" sldId="10919"/>
            <ac:picMk id="7" creationId="{97C5FE4C-29BF-6A60-C925-9E6691713D6A}"/>
          </ac:picMkLst>
        </pc:picChg>
      </pc:sldChg>
      <pc:sldChg chg="addSp modSp new mod modClrScheme chgLayout">
        <pc:chgData name="Gelinas, Rhonda" userId="1aac99ea-fdf6-4482-b5d0-56beed8f1415" providerId="ADAL" clId="{765FC4D5-05D8-4E0C-A996-869793113305}" dt="2023-03-21T19:04:36.364" v="972" actId="14100"/>
        <pc:sldMkLst>
          <pc:docMk/>
          <pc:sldMk cId="78255720" sldId="10920"/>
        </pc:sldMkLst>
        <pc:spChg chg="mod ord">
          <ac:chgData name="Gelinas, Rhonda" userId="1aac99ea-fdf6-4482-b5d0-56beed8f1415" providerId="ADAL" clId="{765FC4D5-05D8-4E0C-A996-869793113305}" dt="2023-03-21T19:04:29.574" v="970" actId="700"/>
          <ac:spMkLst>
            <pc:docMk/>
            <pc:sldMk cId="78255720" sldId="10920"/>
            <ac:spMk id="2" creationId="{75EC414B-0500-90D0-7F30-908C84F20811}"/>
          </ac:spMkLst>
        </pc:spChg>
        <pc:spChg chg="mod ord">
          <ac:chgData name="Gelinas, Rhonda" userId="1aac99ea-fdf6-4482-b5d0-56beed8f1415" providerId="ADAL" clId="{765FC4D5-05D8-4E0C-A996-869793113305}" dt="2023-03-21T19:04:29.574" v="970" actId="700"/>
          <ac:spMkLst>
            <pc:docMk/>
            <pc:sldMk cId="78255720" sldId="10920"/>
            <ac:spMk id="3" creationId="{C55078C2-6F05-E1C4-7F26-0CD91449EA9C}"/>
          </ac:spMkLst>
        </pc:spChg>
        <pc:spChg chg="mod ord">
          <ac:chgData name="Gelinas, Rhonda" userId="1aac99ea-fdf6-4482-b5d0-56beed8f1415" providerId="ADAL" clId="{765FC4D5-05D8-4E0C-A996-869793113305}" dt="2023-03-21T19:04:29.574" v="970" actId="700"/>
          <ac:spMkLst>
            <pc:docMk/>
            <pc:sldMk cId="78255720" sldId="10920"/>
            <ac:spMk id="4" creationId="{507CA26C-00FA-90D9-2F0C-3D863872758D}"/>
          </ac:spMkLst>
        </pc:spChg>
        <pc:graphicFrameChg chg="add mod">
          <ac:chgData name="Gelinas, Rhonda" userId="1aac99ea-fdf6-4482-b5d0-56beed8f1415" providerId="ADAL" clId="{765FC4D5-05D8-4E0C-A996-869793113305}" dt="2023-03-21T19:04:36.364" v="972" actId="14100"/>
          <ac:graphicFrameMkLst>
            <pc:docMk/>
            <pc:sldMk cId="78255720" sldId="10920"/>
            <ac:graphicFrameMk id="5" creationId="{84FA3063-4192-3488-82AD-EA35E61ED095}"/>
          </ac:graphicFrameMkLst>
        </pc:graphicFrameChg>
      </pc:sldChg>
      <pc:sldChg chg="new del">
        <pc:chgData name="Gelinas, Rhonda" userId="1aac99ea-fdf6-4482-b5d0-56beed8f1415" providerId="ADAL" clId="{765FC4D5-05D8-4E0C-A996-869793113305}" dt="2023-03-21T19:02:43.401" v="908" actId="2696"/>
        <pc:sldMkLst>
          <pc:docMk/>
          <pc:sldMk cId="3432307683" sldId="10920"/>
        </pc:sldMkLst>
      </pc:sldChg>
      <pc:sldChg chg="new del">
        <pc:chgData name="Gelinas, Rhonda" userId="1aac99ea-fdf6-4482-b5d0-56beed8f1415" providerId="ADAL" clId="{765FC4D5-05D8-4E0C-A996-869793113305}" dt="2023-03-21T19:03:49.422" v="966" actId="2696"/>
        <pc:sldMkLst>
          <pc:docMk/>
          <pc:sldMk cId="1865426568" sldId="10921"/>
        </pc:sldMkLst>
      </pc:sldChg>
      <pc:sldChg chg="addSp delSp modSp new mod setBg">
        <pc:chgData name="Gelinas, Rhonda" userId="1aac99ea-fdf6-4482-b5d0-56beed8f1415" providerId="ADAL" clId="{765FC4D5-05D8-4E0C-A996-869793113305}" dt="2023-03-21T19:09:36.143" v="1014" actId="26606"/>
        <pc:sldMkLst>
          <pc:docMk/>
          <pc:sldMk cId="3619080949" sldId="10921"/>
        </pc:sldMkLst>
        <pc:spChg chg="del">
          <ac:chgData name="Gelinas, Rhonda" userId="1aac99ea-fdf6-4482-b5d0-56beed8f1415" providerId="ADAL" clId="{765FC4D5-05D8-4E0C-A996-869793113305}" dt="2023-03-21T19:08:55.692" v="1006" actId="931"/>
          <ac:spMkLst>
            <pc:docMk/>
            <pc:sldMk cId="3619080949" sldId="10921"/>
            <ac:spMk id="2" creationId="{67019892-7ED8-ECA4-4916-3518B6C50C75}"/>
          </ac:spMkLst>
        </pc:spChg>
        <pc:spChg chg="mod">
          <ac:chgData name="Gelinas, Rhonda" userId="1aac99ea-fdf6-4482-b5d0-56beed8f1415" providerId="ADAL" clId="{765FC4D5-05D8-4E0C-A996-869793113305}" dt="2023-03-21T19:09:36.143" v="1014" actId="26606"/>
          <ac:spMkLst>
            <pc:docMk/>
            <pc:sldMk cId="3619080949" sldId="10921"/>
            <ac:spMk id="3" creationId="{ADB7A522-1ACD-9CC0-A695-9659F189C0CF}"/>
          </ac:spMkLst>
        </pc:spChg>
        <pc:spChg chg="mod">
          <ac:chgData name="Gelinas, Rhonda" userId="1aac99ea-fdf6-4482-b5d0-56beed8f1415" providerId="ADAL" clId="{765FC4D5-05D8-4E0C-A996-869793113305}" dt="2023-03-21T19:09:36.143" v="1014" actId="26606"/>
          <ac:spMkLst>
            <pc:docMk/>
            <pc:sldMk cId="3619080949" sldId="10921"/>
            <ac:spMk id="4" creationId="{0E443A53-03E6-F9CA-44AD-67CE0F362676}"/>
          </ac:spMkLst>
        </pc:spChg>
        <pc:spChg chg="mod ord">
          <ac:chgData name="Gelinas, Rhonda" userId="1aac99ea-fdf6-4482-b5d0-56beed8f1415" providerId="ADAL" clId="{765FC4D5-05D8-4E0C-A996-869793113305}" dt="2023-03-21T19:09:36.143" v="1014" actId="26606"/>
          <ac:spMkLst>
            <pc:docMk/>
            <pc:sldMk cId="3619080949" sldId="10921"/>
            <ac:spMk id="5" creationId="{4A86BAFE-501D-9673-0952-A74C721130A5}"/>
          </ac:spMkLst>
        </pc:spChg>
        <pc:spChg chg="add del">
          <ac:chgData name="Gelinas, Rhonda" userId="1aac99ea-fdf6-4482-b5d0-56beed8f1415" providerId="ADAL" clId="{765FC4D5-05D8-4E0C-A996-869793113305}" dt="2023-03-21T19:09:36.143" v="1013" actId="26606"/>
          <ac:spMkLst>
            <pc:docMk/>
            <pc:sldMk cId="3619080949" sldId="10921"/>
            <ac:spMk id="11" creationId="{911FF18D-FF14-3B9F-4C10-CBA0B40BF809}"/>
          </ac:spMkLst>
        </pc:spChg>
        <pc:spChg chg="add del">
          <ac:chgData name="Gelinas, Rhonda" userId="1aac99ea-fdf6-4482-b5d0-56beed8f1415" providerId="ADAL" clId="{765FC4D5-05D8-4E0C-A996-869793113305}" dt="2023-03-21T19:09:16.105" v="1009" actId="26606"/>
          <ac:spMkLst>
            <pc:docMk/>
            <pc:sldMk cId="3619080949" sldId="10921"/>
            <ac:spMk id="12" creationId="{D4771268-CB57-404A-9271-370EB28F6090}"/>
          </ac:spMkLst>
        </pc:spChg>
        <pc:spChg chg="add del">
          <ac:chgData name="Gelinas, Rhonda" userId="1aac99ea-fdf6-4482-b5d0-56beed8f1415" providerId="ADAL" clId="{765FC4D5-05D8-4E0C-A996-869793113305}" dt="2023-03-21T19:09:33.786" v="1011" actId="26606"/>
          <ac:spMkLst>
            <pc:docMk/>
            <pc:sldMk cId="3619080949" sldId="10921"/>
            <ac:spMk id="14" creationId="{A4AC5506-6312-4701-8D3C-40187889A947}"/>
          </ac:spMkLst>
        </pc:spChg>
        <pc:spChg chg="add del">
          <ac:chgData name="Gelinas, Rhonda" userId="1aac99ea-fdf6-4482-b5d0-56beed8f1415" providerId="ADAL" clId="{765FC4D5-05D8-4E0C-A996-869793113305}" dt="2023-03-21T19:09:36.143" v="1013" actId="26606"/>
          <ac:spMkLst>
            <pc:docMk/>
            <pc:sldMk cId="3619080949" sldId="10921"/>
            <ac:spMk id="16" creationId="{1A95671B-3CC6-4792-9114-B74FAEA224E6}"/>
          </ac:spMkLst>
        </pc:spChg>
        <pc:spChg chg="add">
          <ac:chgData name="Gelinas, Rhonda" userId="1aac99ea-fdf6-4482-b5d0-56beed8f1415" providerId="ADAL" clId="{765FC4D5-05D8-4E0C-A996-869793113305}" dt="2023-03-21T19:09:36.143" v="1014" actId="26606"/>
          <ac:spMkLst>
            <pc:docMk/>
            <pc:sldMk cId="3619080949" sldId="10921"/>
            <ac:spMk id="18" creationId="{D4771268-CB57-404A-9271-370EB28F6090}"/>
          </ac:spMkLst>
        </pc:spChg>
        <pc:picChg chg="add mod">
          <ac:chgData name="Gelinas, Rhonda" userId="1aac99ea-fdf6-4482-b5d0-56beed8f1415" providerId="ADAL" clId="{765FC4D5-05D8-4E0C-A996-869793113305}" dt="2023-03-21T19:09:36.143" v="1014" actId="26606"/>
          <ac:picMkLst>
            <pc:docMk/>
            <pc:sldMk cId="3619080949" sldId="10921"/>
            <ac:picMk id="7" creationId="{950FFA65-D8BC-F71B-E141-49B1E9A3825B}"/>
          </ac:picMkLst>
        </pc:picChg>
      </pc:sldChg>
      <pc:sldChg chg="addSp modSp new mod setBg">
        <pc:chgData name="Gelinas, Rhonda" userId="1aac99ea-fdf6-4482-b5d0-56beed8f1415" providerId="ADAL" clId="{765FC4D5-05D8-4E0C-A996-869793113305}" dt="2023-03-21T21:44:41.987" v="1529" actId="26606"/>
        <pc:sldMkLst>
          <pc:docMk/>
          <pc:sldMk cId="819689253" sldId="10922"/>
        </pc:sldMkLst>
        <pc:spChg chg="mod">
          <ac:chgData name="Gelinas, Rhonda" userId="1aac99ea-fdf6-4482-b5d0-56beed8f1415" providerId="ADAL" clId="{765FC4D5-05D8-4E0C-A996-869793113305}" dt="2023-03-21T21:44:41.987" v="1529" actId="26606"/>
          <ac:spMkLst>
            <pc:docMk/>
            <pc:sldMk cId="819689253" sldId="10922"/>
            <ac:spMk id="2" creationId="{85D42DC3-A35E-95AE-947E-85B8C1610A1D}"/>
          </ac:spMkLst>
        </pc:spChg>
        <pc:spChg chg="mod">
          <ac:chgData name="Gelinas, Rhonda" userId="1aac99ea-fdf6-4482-b5d0-56beed8f1415" providerId="ADAL" clId="{765FC4D5-05D8-4E0C-A996-869793113305}" dt="2023-03-21T21:44:41.987" v="1529" actId="26606"/>
          <ac:spMkLst>
            <pc:docMk/>
            <pc:sldMk cId="819689253" sldId="10922"/>
            <ac:spMk id="3" creationId="{80CCF8F7-24AB-2203-1B35-1D229F8898A5}"/>
          </ac:spMkLst>
        </pc:spChg>
        <pc:spChg chg="mod">
          <ac:chgData name="Gelinas, Rhonda" userId="1aac99ea-fdf6-4482-b5d0-56beed8f1415" providerId="ADAL" clId="{765FC4D5-05D8-4E0C-A996-869793113305}" dt="2023-03-21T21:44:41.987" v="1529" actId="26606"/>
          <ac:spMkLst>
            <pc:docMk/>
            <pc:sldMk cId="819689253" sldId="10922"/>
            <ac:spMk id="4" creationId="{1550C710-3E8D-20A6-FA56-BC66F3DDCF4C}"/>
          </ac:spMkLst>
        </pc:spChg>
        <pc:spChg chg="add">
          <ac:chgData name="Gelinas, Rhonda" userId="1aac99ea-fdf6-4482-b5d0-56beed8f1415" providerId="ADAL" clId="{765FC4D5-05D8-4E0C-A996-869793113305}" dt="2023-03-21T21:44:41.987" v="1529" actId="26606"/>
          <ac:spMkLst>
            <pc:docMk/>
            <pc:sldMk cId="819689253" sldId="10922"/>
            <ac:spMk id="9" creationId="{D278ADA9-6383-4BDD-80D2-8899A402687B}"/>
          </ac:spMkLst>
        </pc:spChg>
        <pc:spChg chg="add">
          <ac:chgData name="Gelinas, Rhonda" userId="1aac99ea-fdf6-4482-b5d0-56beed8f1415" providerId="ADAL" clId="{765FC4D5-05D8-4E0C-A996-869793113305}" dt="2023-03-21T21:44:41.987" v="1529" actId="26606"/>
          <ac:spMkLst>
            <pc:docMk/>
            <pc:sldMk cId="819689253" sldId="10922"/>
            <ac:spMk id="11" creationId="{484B7147-B0F6-40ED-B5A2-FF72BC8198B6}"/>
          </ac:spMkLst>
        </pc:spChg>
        <pc:spChg chg="add">
          <ac:chgData name="Gelinas, Rhonda" userId="1aac99ea-fdf6-4482-b5d0-56beed8f1415" providerId="ADAL" clId="{765FC4D5-05D8-4E0C-A996-869793113305}" dt="2023-03-21T21:44:41.987" v="1529" actId="26606"/>
          <ac:spMkLst>
            <pc:docMk/>
            <pc:sldMk cId="819689253" sldId="10922"/>
            <ac:spMk id="13" creationId="{B36D2DE0-0628-4A9A-A59D-7BA8B5EB3022}"/>
          </ac:spMkLst>
        </pc:spChg>
        <pc:spChg chg="add">
          <ac:chgData name="Gelinas, Rhonda" userId="1aac99ea-fdf6-4482-b5d0-56beed8f1415" providerId="ADAL" clId="{765FC4D5-05D8-4E0C-A996-869793113305}" dt="2023-03-21T21:44:41.987" v="1529" actId="26606"/>
          <ac:spMkLst>
            <pc:docMk/>
            <pc:sldMk cId="819689253" sldId="10922"/>
            <ac:spMk id="15" creationId="{48E405C9-94BE-41DA-928C-DEC9A8550E9F}"/>
          </ac:spMkLst>
        </pc:spChg>
        <pc:spChg chg="add">
          <ac:chgData name="Gelinas, Rhonda" userId="1aac99ea-fdf6-4482-b5d0-56beed8f1415" providerId="ADAL" clId="{765FC4D5-05D8-4E0C-A996-869793113305}" dt="2023-03-21T21:44:41.987" v="1529" actId="26606"/>
          <ac:spMkLst>
            <pc:docMk/>
            <pc:sldMk cId="819689253" sldId="10922"/>
            <ac:spMk id="17" creationId="{D2091A72-D5BB-42AC-8FD3-F7747D90861E}"/>
          </ac:spMkLst>
        </pc:spChg>
        <pc:spChg chg="add">
          <ac:chgData name="Gelinas, Rhonda" userId="1aac99ea-fdf6-4482-b5d0-56beed8f1415" providerId="ADAL" clId="{765FC4D5-05D8-4E0C-A996-869793113305}" dt="2023-03-21T21:44:41.987" v="1529" actId="26606"/>
          <ac:spMkLst>
            <pc:docMk/>
            <pc:sldMk cId="819689253" sldId="10922"/>
            <ac:spMk id="19" creationId="{6ED12BFC-A737-46AF-8411-481112D54B0C}"/>
          </ac:spMkLst>
        </pc:spChg>
      </pc:sldChg>
      <pc:sldChg chg="addSp delSp modSp new del mod">
        <pc:chgData name="Gelinas, Rhonda" userId="1aac99ea-fdf6-4482-b5d0-56beed8f1415" providerId="ADAL" clId="{765FC4D5-05D8-4E0C-A996-869793113305}" dt="2023-03-21T19:14:36.303" v="1076" actId="2696"/>
        <pc:sldMkLst>
          <pc:docMk/>
          <pc:sldMk cId="1868092890" sldId="10922"/>
        </pc:sldMkLst>
        <pc:spChg chg="del">
          <ac:chgData name="Gelinas, Rhonda" userId="1aac99ea-fdf6-4482-b5d0-56beed8f1415" providerId="ADAL" clId="{765FC4D5-05D8-4E0C-A996-869793113305}" dt="2023-03-21T19:14:00.061" v="1073"/>
          <ac:spMkLst>
            <pc:docMk/>
            <pc:sldMk cId="1868092890" sldId="10922"/>
            <ac:spMk id="2" creationId="{A2A921DD-ECEE-A66F-3736-E53569300982}"/>
          </ac:spMkLst>
        </pc:spChg>
        <pc:spChg chg="add mod">
          <ac:chgData name="Gelinas, Rhonda" userId="1aac99ea-fdf6-4482-b5d0-56beed8f1415" providerId="ADAL" clId="{765FC4D5-05D8-4E0C-A996-869793113305}" dt="2023-03-21T19:14:27.394" v="1075" actId="478"/>
          <ac:spMkLst>
            <pc:docMk/>
            <pc:sldMk cId="1868092890" sldId="10922"/>
            <ac:spMk id="9" creationId="{48EEAC61-6B62-C66D-BCB2-D1BCAE6DCA91}"/>
          </ac:spMkLst>
        </pc:spChg>
        <pc:graphicFrameChg chg="add del">
          <ac:chgData name="Gelinas, Rhonda" userId="1aac99ea-fdf6-4482-b5d0-56beed8f1415" providerId="ADAL" clId="{765FC4D5-05D8-4E0C-A996-869793113305}" dt="2023-03-21T19:14:27.394" v="1075" actId="478"/>
          <ac:graphicFrameMkLst>
            <pc:docMk/>
            <pc:sldMk cId="1868092890" sldId="10922"/>
            <ac:graphicFrameMk id="6" creationId="{3B674DCD-A34A-17BA-4407-B8D2D5890539}"/>
          </ac:graphicFrameMkLst>
        </pc:graphicFrameChg>
        <pc:graphicFrameChg chg="add">
          <ac:chgData name="Gelinas, Rhonda" userId="1aac99ea-fdf6-4482-b5d0-56beed8f1415" providerId="ADAL" clId="{765FC4D5-05D8-4E0C-A996-869793113305}" dt="2023-03-21T19:14:00.212" v="1074"/>
          <ac:graphicFrameMkLst>
            <pc:docMk/>
            <pc:sldMk cId="1868092890" sldId="10922"/>
            <ac:graphicFrameMk id="7" creationId="{86073ECE-A2DA-FF44-FBAC-6D872ECD5782}"/>
          </ac:graphicFrameMkLst>
        </pc:graphicFrameChg>
      </pc:sldChg>
      <pc:sldChg chg="modSp new mod">
        <pc:chgData name="Gelinas, Rhonda" userId="1aac99ea-fdf6-4482-b5d0-56beed8f1415" providerId="ADAL" clId="{765FC4D5-05D8-4E0C-A996-869793113305}" dt="2023-03-21T21:45:31.124" v="1554" actId="20577"/>
        <pc:sldMkLst>
          <pc:docMk/>
          <pc:sldMk cId="3588868195" sldId="10923"/>
        </pc:sldMkLst>
        <pc:spChg chg="mod">
          <ac:chgData name="Gelinas, Rhonda" userId="1aac99ea-fdf6-4482-b5d0-56beed8f1415" providerId="ADAL" clId="{765FC4D5-05D8-4E0C-A996-869793113305}" dt="2023-03-21T21:45:25.913" v="1539" actId="20577"/>
          <ac:spMkLst>
            <pc:docMk/>
            <pc:sldMk cId="3588868195" sldId="10923"/>
            <ac:spMk id="2" creationId="{025D1742-A29B-FAB3-ADB7-C9E472C57E16}"/>
          </ac:spMkLst>
        </pc:spChg>
        <pc:spChg chg="mod">
          <ac:chgData name="Gelinas, Rhonda" userId="1aac99ea-fdf6-4482-b5d0-56beed8f1415" providerId="ADAL" clId="{765FC4D5-05D8-4E0C-A996-869793113305}" dt="2023-03-21T21:45:31.124" v="1554" actId="20577"/>
          <ac:spMkLst>
            <pc:docMk/>
            <pc:sldMk cId="3588868195" sldId="10923"/>
            <ac:spMk id="3" creationId="{6D471EA4-46CB-B3E0-E2A5-71DACD5E76D2}"/>
          </ac:spMkLst>
        </pc:spChg>
      </pc:sldChg>
      <pc:sldChg chg="addSp delSp modSp new mod modClrScheme chgLayout">
        <pc:chgData name="Gelinas, Rhonda" userId="1aac99ea-fdf6-4482-b5d0-56beed8f1415" providerId="ADAL" clId="{765FC4D5-05D8-4E0C-A996-869793113305}" dt="2023-03-21T21:55:21.887" v="1706" actId="478"/>
        <pc:sldMkLst>
          <pc:docMk/>
          <pc:sldMk cId="3658956585" sldId="10924"/>
        </pc:sldMkLst>
        <pc:spChg chg="mod ord">
          <ac:chgData name="Gelinas, Rhonda" userId="1aac99ea-fdf6-4482-b5d0-56beed8f1415" providerId="ADAL" clId="{765FC4D5-05D8-4E0C-A996-869793113305}" dt="2023-03-21T21:50:15.848" v="1696" actId="27636"/>
          <ac:spMkLst>
            <pc:docMk/>
            <pc:sldMk cId="3658956585" sldId="10924"/>
            <ac:spMk id="2" creationId="{35DD562D-06CF-B41A-B407-A79B80BE9153}"/>
          </ac:spMkLst>
        </pc:spChg>
        <pc:spChg chg="mod ord">
          <ac:chgData name="Gelinas, Rhonda" userId="1aac99ea-fdf6-4482-b5d0-56beed8f1415" providerId="ADAL" clId="{765FC4D5-05D8-4E0C-A996-869793113305}" dt="2023-03-21T21:49:33.727" v="1684" actId="700"/>
          <ac:spMkLst>
            <pc:docMk/>
            <pc:sldMk cId="3658956585" sldId="10924"/>
            <ac:spMk id="3" creationId="{09A1F73E-3C28-6786-FDBA-A74551408405}"/>
          </ac:spMkLst>
        </pc:spChg>
        <pc:spChg chg="mod ord">
          <ac:chgData name="Gelinas, Rhonda" userId="1aac99ea-fdf6-4482-b5d0-56beed8f1415" providerId="ADAL" clId="{765FC4D5-05D8-4E0C-A996-869793113305}" dt="2023-03-21T21:49:33.727" v="1684" actId="700"/>
          <ac:spMkLst>
            <pc:docMk/>
            <pc:sldMk cId="3658956585" sldId="10924"/>
            <ac:spMk id="4" creationId="{F5E274AF-222F-50BB-DAF6-5ED80134E374}"/>
          </ac:spMkLst>
        </pc:spChg>
        <pc:spChg chg="mod ord">
          <ac:chgData name="Gelinas, Rhonda" userId="1aac99ea-fdf6-4482-b5d0-56beed8f1415" providerId="ADAL" clId="{765FC4D5-05D8-4E0C-A996-869793113305}" dt="2023-03-21T21:50:15.834" v="1695"/>
          <ac:spMkLst>
            <pc:docMk/>
            <pc:sldMk cId="3658956585" sldId="10924"/>
            <ac:spMk id="5" creationId="{85474971-CBCC-AA2A-9EC0-10AE2C61351D}"/>
          </ac:spMkLst>
        </pc:spChg>
        <pc:spChg chg="add del mod ord">
          <ac:chgData name="Gelinas, Rhonda" userId="1aac99ea-fdf6-4482-b5d0-56beed8f1415" providerId="ADAL" clId="{765FC4D5-05D8-4E0C-A996-869793113305}" dt="2023-03-21T21:49:48.561" v="1688" actId="478"/>
          <ac:spMkLst>
            <pc:docMk/>
            <pc:sldMk cId="3658956585" sldId="10924"/>
            <ac:spMk id="6" creationId="{119BAC0A-4D62-3047-4C51-A54F9CE647D8}"/>
          </ac:spMkLst>
        </pc:spChg>
        <pc:spChg chg="add del mod ord">
          <ac:chgData name="Gelinas, Rhonda" userId="1aac99ea-fdf6-4482-b5d0-56beed8f1415" providerId="ADAL" clId="{765FC4D5-05D8-4E0C-A996-869793113305}" dt="2023-03-21T21:49:40.867" v="1686" actId="478"/>
          <ac:spMkLst>
            <pc:docMk/>
            <pc:sldMk cId="3658956585" sldId="10924"/>
            <ac:spMk id="7" creationId="{F033D90A-6820-9175-DCC5-F0DED2CFD522}"/>
          </ac:spMkLst>
        </pc:spChg>
        <pc:spChg chg="add mod">
          <ac:chgData name="Gelinas, Rhonda" userId="1aac99ea-fdf6-4482-b5d0-56beed8f1415" providerId="ADAL" clId="{765FC4D5-05D8-4E0C-A996-869793113305}" dt="2023-03-21T21:50:08.024" v="1694" actId="255"/>
          <ac:spMkLst>
            <pc:docMk/>
            <pc:sldMk cId="3658956585" sldId="10924"/>
            <ac:spMk id="9" creationId="{7C9CB58D-6424-0AFB-1416-9D2082DCC0EC}"/>
          </ac:spMkLst>
        </pc:spChg>
        <pc:spChg chg="add del mod">
          <ac:chgData name="Gelinas, Rhonda" userId="1aac99ea-fdf6-4482-b5d0-56beed8f1415" providerId="ADAL" clId="{765FC4D5-05D8-4E0C-A996-869793113305}" dt="2023-03-21T21:50:15.834" v="1695"/>
          <ac:spMkLst>
            <pc:docMk/>
            <pc:sldMk cId="3658956585" sldId="10924"/>
            <ac:spMk id="10" creationId="{7FFBC28C-9215-58F3-B9EB-11C924AC0AA4}"/>
          </ac:spMkLst>
        </pc:spChg>
        <pc:spChg chg="add del mod">
          <ac:chgData name="Gelinas, Rhonda" userId="1aac99ea-fdf6-4482-b5d0-56beed8f1415" providerId="ADAL" clId="{765FC4D5-05D8-4E0C-A996-869793113305}" dt="2023-03-21T21:50:15.834" v="1695"/>
          <ac:spMkLst>
            <pc:docMk/>
            <pc:sldMk cId="3658956585" sldId="10924"/>
            <ac:spMk id="11" creationId="{63CC6D22-8082-F78D-4F73-3A5939D290B1}"/>
          </ac:spMkLst>
        </pc:spChg>
        <pc:spChg chg="add mod">
          <ac:chgData name="Gelinas, Rhonda" userId="1aac99ea-fdf6-4482-b5d0-56beed8f1415" providerId="ADAL" clId="{765FC4D5-05D8-4E0C-A996-869793113305}" dt="2023-03-21T21:50:15.834" v="1695"/>
          <ac:spMkLst>
            <pc:docMk/>
            <pc:sldMk cId="3658956585" sldId="10924"/>
            <ac:spMk id="12" creationId="{1B5231DD-6456-5C53-8BDD-A8E15660146E}"/>
          </ac:spMkLst>
        </pc:spChg>
        <pc:spChg chg="add del mod">
          <ac:chgData name="Gelinas, Rhonda" userId="1aac99ea-fdf6-4482-b5d0-56beed8f1415" providerId="ADAL" clId="{765FC4D5-05D8-4E0C-A996-869793113305}" dt="2023-03-21T21:55:21.887" v="1706" actId="478"/>
          <ac:spMkLst>
            <pc:docMk/>
            <pc:sldMk cId="3658956585" sldId="10924"/>
            <ac:spMk id="13" creationId="{4C82C37C-A973-409E-80D9-61B6CC8A9668}"/>
          </ac:spMkLst>
        </pc:spChg>
      </pc:sldChg>
      <pc:sldChg chg="new del">
        <pc:chgData name="Gelinas, Rhonda" userId="1aac99ea-fdf6-4482-b5d0-56beed8f1415" providerId="ADAL" clId="{765FC4D5-05D8-4E0C-A996-869793113305}" dt="2023-03-21T21:49:21.206" v="1683" actId="2696"/>
        <pc:sldMkLst>
          <pc:docMk/>
          <pc:sldMk cId="2228887862" sldId="10925"/>
        </pc:sldMkLst>
      </pc:sldChg>
      <pc:sldMasterChg chg="delSldLayout">
        <pc:chgData name="Gelinas, Rhonda" userId="1aac99ea-fdf6-4482-b5d0-56beed8f1415" providerId="ADAL" clId="{765FC4D5-05D8-4E0C-A996-869793113305}" dt="2023-03-21T19:04:09.618" v="969" actId="2696"/>
        <pc:sldMasterMkLst>
          <pc:docMk/>
          <pc:sldMasterMk cId="4174640636" sldId="2147483648"/>
        </pc:sldMasterMkLst>
        <pc:sldLayoutChg chg="del">
          <pc:chgData name="Gelinas, Rhonda" userId="1aac99ea-fdf6-4482-b5d0-56beed8f1415" providerId="ADAL" clId="{765FC4D5-05D8-4E0C-A996-869793113305}" dt="2023-03-21T19:04:09.618" v="969" actId="2696"/>
          <pc:sldLayoutMkLst>
            <pc:docMk/>
            <pc:sldMasterMk cId="4174640636" sldId="2147483648"/>
            <pc:sldLayoutMk cId="3769682547" sldId="2147483683"/>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7DA2FD-A84E-4632-9C00-B289AF3805DD}" type="doc">
      <dgm:prSet loTypeId="urn:microsoft.com/office/officeart/2017/3/layout/HorizontalLabelsTimeline" loCatId="process" qsTypeId="urn:microsoft.com/office/officeart/2005/8/quickstyle/simple4" qsCatId="simple" csTypeId="urn:microsoft.com/office/officeart/2005/8/colors/colorful5" csCatId="colorful" phldr="1"/>
      <dgm:spPr/>
      <dgm:t>
        <a:bodyPr/>
        <a:lstStyle/>
        <a:p>
          <a:endParaRPr lang="en-US"/>
        </a:p>
      </dgm:t>
    </dgm:pt>
    <dgm:pt modelId="{98E38D00-CAB4-4A73-A487-81DDCAE7A0F7}">
      <dgm:prSet/>
      <dgm:spPr/>
      <dgm:t>
        <a:bodyPr/>
        <a:lstStyle/>
        <a:p>
          <a:pPr>
            <a:defRPr b="1"/>
          </a:pPr>
          <a:r>
            <a:rPr lang="en-US"/>
            <a:t>8:30 – 4:30</a:t>
          </a:r>
        </a:p>
      </dgm:t>
    </dgm:pt>
    <dgm:pt modelId="{3EA979E8-6BFE-4771-9D3D-8BBB46C54004}" type="parTrans" cxnId="{DE8B6EEB-30D7-4910-8BD1-241D4543020B}">
      <dgm:prSet/>
      <dgm:spPr/>
      <dgm:t>
        <a:bodyPr/>
        <a:lstStyle/>
        <a:p>
          <a:endParaRPr lang="en-US"/>
        </a:p>
      </dgm:t>
    </dgm:pt>
    <dgm:pt modelId="{FAC806F9-BD6D-4FA5-A8FE-95B305F8FEE5}" type="sibTrans" cxnId="{DE8B6EEB-30D7-4910-8BD1-241D4543020B}">
      <dgm:prSet/>
      <dgm:spPr/>
      <dgm:t>
        <a:bodyPr/>
        <a:lstStyle/>
        <a:p>
          <a:endParaRPr lang="en-US"/>
        </a:p>
      </dgm:t>
    </dgm:pt>
    <dgm:pt modelId="{2867E1C4-6692-4FA4-AD3E-CDBE1262B6A7}">
      <dgm:prSet/>
      <dgm:spPr/>
      <dgm:t>
        <a:bodyPr/>
        <a:lstStyle/>
        <a:p>
          <a:r>
            <a:rPr lang="en-US"/>
            <a:t>Day 1 and Day 2</a:t>
          </a:r>
        </a:p>
      </dgm:t>
    </dgm:pt>
    <dgm:pt modelId="{65FBCE55-DCB7-455D-B2E6-7F73B3BB57F2}" type="parTrans" cxnId="{E68B6379-EC10-4176-93E9-8C8B09B0738F}">
      <dgm:prSet/>
      <dgm:spPr/>
      <dgm:t>
        <a:bodyPr/>
        <a:lstStyle/>
        <a:p>
          <a:endParaRPr lang="en-US"/>
        </a:p>
      </dgm:t>
    </dgm:pt>
    <dgm:pt modelId="{F9B416CD-AD9A-4EDC-BD85-EAEBD59B4A65}" type="sibTrans" cxnId="{E68B6379-EC10-4176-93E9-8C8B09B0738F}">
      <dgm:prSet/>
      <dgm:spPr/>
      <dgm:t>
        <a:bodyPr/>
        <a:lstStyle/>
        <a:p>
          <a:endParaRPr lang="en-US"/>
        </a:p>
      </dgm:t>
    </dgm:pt>
    <dgm:pt modelId="{01AB9CBC-57C3-4B58-959B-82A6688D78D6}">
      <dgm:prSet/>
      <dgm:spPr/>
      <dgm:t>
        <a:bodyPr/>
        <a:lstStyle/>
        <a:p>
          <a:pPr>
            <a:defRPr b="1"/>
          </a:pPr>
          <a:r>
            <a:rPr lang="en-US"/>
            <a:t>10:00 – 10:15</a:t>
          </a:r>
        </a:p>
      </dgm:t>
    </dgm:pt>
    <dgm:pt modelId="{1EEC11A5-CFEA-410B-AEAC-4E485FF72808}" type="parTrans" cxnId="{9CD6B4C4-50DC-4FBE-A94F-3ADCBFC449AD}">
      <dgm:prSet/>
      <dgm:spPr/>
      <dgm:t>
        <a:bodyPr/>
        <a:lstStyle/>
        <a:p>
          <a:endParaRPr lang="en-US"/>
        </a:p>
      </dgm:t>
    </dgm:pt>
    <dgm:pt modelId="{48A327AB-F53D-4887-A62E-586421391E92}" type="sibTrans" cxnId="{9CD6B4C4-50DC-4FBE-A94F-3ADCBFC449AD}">
      <dgm:prSet/>
      <dgm:spPr/>
      <dgm:t>
        <a:bodyPr/>
        <a:lstStyle/>
        <a:p>
          <a:endParaRPr lang="en-US"/>
        </a:p>
      </dgm:t>
    </dgm:pt>
    <dgm:pt modelId="{5A1BD451-1975-43B0-8924-632C76DBB47D}">
      <dgm:prSet/>
      <dgm:spPr/>
      <dgm:t>
        <a:bodyPr/>
        <a:lstStyle/>
        <a:p>
          <a:r>
            <a:rPr lang="en-US"/>
            <a:t>Break 10:00 – 10:15</a:t>
          </a:r>
        </a:p>
      </dgm:t>
    </dgm:pt>
    <dgm:pt modelId="{6A3996E4-2BE5-4CFA-92C8-DC50F29F5AEC}" type="parTrans" cxnId="{380E6B8C-C41E-4976-8889-CF3C381C62F1}">
      <dgm:prSet/>
      <dgm:spPr/>
      <dgm:t>
        <a:bodyPr/>
        <a:lstStyle/>
        <a:p>
          <a:endParaRPr lang="en-US"/>
        </a:p>
      </dgm:t>
    </dgm:pt>
    <dgm:pt modelId="{D7FEBD54-3CCB-4BD1-AB55-474E490858D2}" type="sibTrans" cxnId="{380E6B8C-C41E-4976-8889-CF3C381C62F1}">
      <dgm:prSet/>
      <dgm:spPr/>
      <dgm:t>
        <a:bodyPr/>
        <a:lstStyle/>
        <a:p>
          <a:endParaRPr lang="en-US"/>
        </a:p>
      </dgm:t>
    </dgm:pt>
    <dgm:pt modelId="{2481A936-5028-48E5-B2D3-0D05B876073A}">
      <dgm:prSet/>
      <dgm:spPr/>
      <dgm:t>
        <a:bodyPr/>
        <a:lstStyle/>
        <a:p>
          <a:pPr>
            <a:defRPr b="1"/>
          </a:pPr>
          <a:r>
            <a:rPr lang="en-US"/>
            <a:t>12:00 – 1:00</a:t>
          </a:r>
        </a:p>
      </dgm:t>
    </dgm:pt>
    <dgm:pt modelId="{A2820731-991B-4CC9-8924-8524D69A265F}" type="parTrans" cxnId="{FF4A7592-2871-4546-AFA6-391571646BCC}">
      <dgm:prSet/>
      <dgm:spPr/>
      <dgm:t>
        <a:bodyPr/>
        <a:lstStyle/>
        <a:p>
          <a:endParaRPr lang="en-US"/>
        </a:p>
      </dgm:t>
    </dgm:pt>
    <dgm:pt modelId="{B04CEDBD-626A-4EC3-899D-2EDA6301AD84}" type="sibTrans" cxnId="{FF4A7592-2871-4546-AFA6-391571646BCC}">
      <dgm:prSet/>
      <dgm:spPr/>
      <dgm:t>
        <a:bodyPr/>
        <a:lstStyle/>
        <a:p>
          <a:endParaRPr lang="en-US"/>
        </a:p>
      </dgm:t>
    </dgm:pt>
    <dgm:pt modelId="{325F089B-91E6-4B24-A33E-BFD29DCC939F}">
      <dgm:prSet/>
      <dgm:spPr/>
      <dgm:t>
        <a:bodyPr/>
        <a:lstStyle/>
        <a:p>
          <a:r>
            <a:rPr lang="en-US"/>
            <a:t>Lunch 12:00 – 1:00</a:t>
          </a:r>
        </a:p>
      </dgm:t>
    </dgm:pt>
    <dgm:pt modelId="{0BEFB03F-7951-46E1-A7AE-90A46597CE62}" type="parTrans" cxnId="{797B49BD-A1F1-474E-A724-E0352CE5D355}">
      <dgm:prSet/>
      <dgm:spPr/>
      <dgm:t>
        <a:bodyPr/>
        <a:lstStyle/>
        <a:p>
          <a:endParaRPr lang="en-US"/>
        </a:p>
      </dgm:t>
    </dgm:pt>
    <dgm:pt modelId="{203547BC-61E8-44FC-80AE-6FC17EBF9886}" type="sibTrans" cxnId="{797B49BD-A1F1-474E-A724-E0352CE5D355}">
      <dgm:prSet/>
      <dgm:spPr/>
      <dgm:t>
        <a:bodyPr/>
        <a:lstStyle/>
        <a:p>
          <a:endParaRPr lang="en-US"/>
        </a:p>
      </dgm:t>
    </dgm:pt>
    <dgm:pt modelId="{2D2C30A9-7A00-4845-AAB8-E3CD179B5499}">
      <dgm:prSet/>
      <dgm:spPr/>
      <dgm:t>
        <a:bodyPr/>
        <a:lstStyle/>
        <a:p>
          <a:pPr>
            <a:defRPr b="1"/>
          </a:pPr>
          <a:r>
            <a:rPr lang="en-US"/>
            <a:t>2:30 PM – 2:45 PM</a:t>
          </a:r>
        </a:p>
      </dgm:t>
    </dgm:pt>
    <dgm:pt modelId="{2A7BEE4E-30E6-4EF8-9C5D-C73CA608FF9A}" type="parTrans" cxnId="{07A3300B-A998-47B6-A79E-0676BF14EE3F}">
      <dgm:prSet/>
      <dgm:spPr/>
      <dgm:t>
        <a:bodyPr/>
        <a:lstStyle/>
        <a:p>
          <a:endParaRPr lang="en-US"/>
        </a:p>
      </dgm:t>
    </dgm:pt>
    <dgm:pt modelId="{FBAA7EB4-1F2A-4884-830E-FE87063124EB}" type="sibTrans" cxnId="{07A3300B-A998-47B6-A79E-0676BF14EE3F}">
      <dgm:prSet/>
      <dgm:spPr/>
      <dgm:t>
        <a:bodyPr/>
        <a:lstStyle/>
        <a:p>
          <a:endParaRPr lang="en-US"/>
        </a:p>
      </dgm:t>
    </dgm:pt>
    <dgm:pt modelId="{15CB3A81-B09C-446A-8B27-1CE4014A72E3}">
      <dgm:prSet/>
      <dgm:spPr/>
      <dgm:t>
        <a:bodyPr/>
        <a:lstStyle/>
        <a:p>
          <a:r>
            <a:rPr lang="en-US"/>
            <a:t>Break 2:30 – 2:45</a:t>
          </a:r>
        </a:p>
      </dgm:t>
    </dgm:pt>
    <dgm:pt modelId="{AB2D66D8-86B0-4197-BE68-EB3CE8B351B3}" type="parTrans" cxnId="{F91BC281-873A-4FDA-B0E0-362F42DACB37}">
      <dgm:prSet/>
      <dgm:spPr/>
      <dgm:t>
        <a:bodyPr/>
        <a:lstStyle/>
        <a:p>
          <a:endParaRPr lang="en-US"/>
        </a:p>
      </dgm:t>
    </dgm:pt>
    <dgm:pt modelId="{949FD500-A40D-4E10-AA05-1233C4147C77}" type="sibTrans" cxnId="{F91BC281-873A-4FDA-B0E0-362F42DACB37}">
      <dgm:prSet/>
      <dgm:spPr/>
      <dgm:t>
        <a:bodyPr/>
        <a:lstStyle/>
        <a:p>
          <a:endParaRPr lang="en-US"/>
        </a:p>
      </dgm:t>
    </dgm:pt>
    <dgm:pt modelId="{D1440DA0-0E0A-4B47-A3EC-A49E056B5764}">
      <dgm:prSet/>
      <dgm:spPr/>
      <dgm:t>
        <a:bodyPr/>
        <a:lstStyle/>
        <a:p>
          <a:pPr>
            <a:defRPr b="1"/>
          </a:pPr>
          <a:r>
            <a:rPr lang="en-US"/>
            <a:t>4:30 PM</a:t>
          </a:r>
        </a:p>
      </dgm:t>
    </dgm:pt>
    <dgm:pt modelId="{9C669321-D571-4C81-B0F7-9083104BE16E}" type="parTrans" cxnId="{96704A28-AA7A-499F-9214-50EC2A07EADF}">
      <dgm:prSet/>
      <dgm:spPr/>
      <dgm:t>
        <a:bodyPr/>
        <a:lstStyle/>
        <a:p>
          <a:endParaRPr lang="en-US"/>
        </a:p>
      </dgm:t>
    </dgm:pt>
    <dgm:pt modelId="{422EAFE5-EE9F-45CC-BAEE-EB0930A90414}" type="sibTrans" cxnId="{96704A28-AA7A-499F-9214-50EC2A07EADF}">
      <dgm:prSet/>
      <dgm:spPr/>
      <dgm:t>
        <a:bodyPr/>
        <a:lstStyle/>
        <a:p>
          <a:endParaRPr lang="en-US"/>
        </a:p>
      </dgm:t>
    </dgm:pt>
    <dgm:pt modelId="{2A56ADA7-640A-4995-B95E-64928FB55AE0}">
      <dgm:prSet/>
      <dgm:spPr/>
      <dgm:t>
        <a:bodyPr/>
        <a:lstStyle/>
        <a:p>
          <a:r>
            <a:rPr lang="en-US"/>
            <a:t>Departure</a:t>
          </a:r>
        </a:p>
      </dgm:t>
    </dgm:pt>
    <dgm:pt modelId="{99BFCE0C-BE40-4A18-A828-8512318D8521}" type="parTrans" cxnId="{1DA35E81-F0E8-4F90-AE12-A17C8F8C6A4F}">
      <dgm:prSet/>
      <dgm:spPr/>
      <dgm:t>
        <a:bodyPr/>
        <a:lstStyle/>
        <a:p>
          <a:endParaRPr lang="en-US"/>
        </a:p>
      </dgm:t>
    </dgm:pt>
    <dgm:pt modelId="{F63501FF-3A0E-44B5-9B31-4DDB9E4C62CE}" type="sibTrans" cxnId="{1DA35E81-F0E8-4F90-AE12-A17C8F8C6A4F}">
      <dgm:prSet/>
      <dgm:spPr/>
      <dgm:t>
        <a:bodyPr/>
        <a:lstStyle/>
        <a:p>
          <a:endParaRPr lang="en-US"/>
        </a:p>
      </dgm:t>
    </dgm:pt>
    <dgm:pt modelId="{0B22E4B3-2B5C-4A1E-A2F2-E47198E88A0C}" type="pres">
      <dgm:prSet presAssocID="{6C7DA2FD-A84E-4632-9C00-B289AF3805DD}" presName="root" presStyleCnt="0">
        <dgm:presLayoutVars>
          <dgm:chMax/>
          <dgm:chPref/>
          <dgm:animLvl val="lvl"/>
        </dgm:presLayoutVars>
      </dgm:prSet>
      <dgm:spPr/>
    </dgm:pt>
    <dgm:pt modelId="{258DD019-E490-41D3-8C1D-C7D0BA35405A}" type="pres">
      <dgm:prSet presAssocID="{6C7DA2FD-A84E-4632-9C00-B289AF3805DD}" presName="divider" presStyleLbl="fgAcc1" presStyleIdx="0" presStyleCnt="1"/>
      <dgm:spPr/>
    </dgm:pt>
    <dgm:pt modelId="{431FC817-4F2F-4F63-B43D-2907495BF0CA}" type="pres">
      <dgm:prSet presAssocID="{6C7DA2FD-A84E-4632-9C00-B289AF3805DD}" presName="nodes" presStyleCnt="0">
        <dgm:presLayoutVars>
          <dgm:chMax/>
          <dgm:chPref/>
          <dgm:animLvl val="lvl"/>
        </dgm:presLayoutVars>
      </dgm:prSet>
      <dgm:spPr/>
    </dgm:pt>
    <dgm:pt modelId="{05896BAA-60AF-451A-B713-4A4C5F00BC0A}" type="pres">
      <dgm:prSet presAssocID="{98E38D00-CAB4-4A73-A487-81DDCAE7A0F7}" presName="composite" presStyleCnt="0"/>
      <dgm:spPr/>
    </dgm:pt>
    <dgm:pt modelId="{F8B8A574-40DD-475A-BA82-F6ED2BAAD183}" type="pres">
      <dgm:prSet presAssocID="{98E38D00-CAB4-4A73-A487-81DDCAE7A0F7}" presName="L1TextContainer" presStyleLbl="alignNode1" presStyleIdx="0" presStyleCnt="5">
        <dgm:presLayoutVars>
          <dgm:chMax val="1"/>
          <dgm:chPref val="1"/>
          <dgm:bulletEnabled val="1"/>
        </dgm:presLayoutVars>
      </dgm:prSet>
      <dgm:spPr/>
    </dgm:pt>
    <dgm:pt modelId="{47369426-F334-490A-B6D7-AF15A0DA8E8B}" type="pres">
      <dgm:prSet presAssocID="{98E38D00-CAB4-4A73-A487-81DDCAE7A0F7}" presName="L2TextContainerWrapper" presStyleCnt="0">
        <dgm:presLayoutVars>
          <dgm:bulletEnabled val="1"/>
        </dgm:presLayoutVars>
      </dgm:prSet>
      <dgm:spPr/>
    </dgm:pt>
    <dgm:pt modelId="{2F73863C-4B73-4A8D-B27D-221EA6F82594}" type="pres">
      <dgm:prSet presAssocID="{98E38D00-CAB4-4A73-A487-81DDCAE7A0F7}" presName="L2TextContainer" presStyleLbl="bgAccFollowNode1" presStyleIdx="0" presStyleCnt="5"/>
      <dgm:spPr/>
    </dgm:pt>
    <dgm:pt modelId="{0BC465FF-BD90-43C7-B275-5CD7089981DA}" type="pres">
      <dgm:prSet presAssocID="{98E38D00-CAB4-4A73-A487-81DDCAE7A0F7}" presName="FlexibleEmptyPlaceHolder" presStyleCnt="0"/>
      <dgm:spPr/>
    </dgm:pt>
    <dgm:pt modelId="{F68174D3-64B6-4030-84B2-43C3A5AA30C0}" type="pres">
      <dgm:prSet presAssocID="{98E38D00-CAB4-4A73-A487-81DDCAE7A0F7}" presName="ConnectLine" presStyleLbl="sibTrans1D1" presStyleIdx="0" presStyleCnt="5"/>
      <dgm:spPr/>
    </dgm:pt>
    <dgm:pt modelId="{9CFC7F12-040E-412C-A634-6B39C62FD375}" type="pres">
      <dgm:prSet presAssocID="{98E38D00-CAB4-4A73-A487-81DDCAE7A0F7}" presName="ConnectorPoint" presStyleLbl="node1" presStyleIdx="0" presStyleCnt="5"/>
      <dgm:spPr>
        <a:gradFill rotWithShape="0">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6350">
          <a:noFill/>
        </a:ln>
        <a:effectLst/>
      </dgm:spPr>
    </dgm:pt>
    <dgm:pt modelId="{31C15C4D-4FFE-4088-966F-424C03FBBCD9}" type="pres">
      <dgm:prSet presAssocID="{98E38D00-CAB4-4A73-A487-81DDCAE7A0F7}" presName="EmptyPlaceHolder" presStyleCnt="0"/>
      <dgm:spPr/>
    </dgm:pt>
    <dgm:pt modelId="{994CAC68-C3A7-4E0F-9251-A5FBA1570558}" type="pres">
      <dgm:prSet presAssocID="{FAC806F9-BD6D-4FA5-A8FE-95B305F8FEE5}" presName="spaceBetweenRectangles" presStyleCnt="0"/>
      <dgm:spPr/>
    </dgm:pt>
    <dgm:pt modelId="{7F784EAE-B981-4830-AAB7-E7C18D4FAD0F}" type="pres">
      <dgm:prSet presAssocID="{01AB9CBC-57C3-4B58-959B-82A6688D78D6}" presName="composite" presStyleCnt="0"/>
      <dgm:spPr/>
    </dgm:pt>
    <dgm:pt modelId="{47E9867D-7464-405E-8DA6-AE8BCC3AD892}" type="pres">
      <dgm:prSet presAssocID="{01AB9CBC-57C3-4B58-959B-82A6688D78D6}" presName="L1TextContainer" presStyleLbl="alignNode1" presStyleIdx="1" presStyleCnt="5">
        <dgm:presLayoutVars>
          <dgm:chMax val="1"/>
          <dgm:chPref val="1"/>
          <dgm:bulletEnabled val="1"/>
        </dgm:presLayoutVars>
      </dgm:prSet>
      <dgm:spPr/>
    </dgm:pt>
    <dgm:pt modelId="{8069EFEB-B7D8-4CE2-8650-D710CD35015C}" type="pres">
      <dgm:prSet presAssocID="{01AB9CBC-57C3-4B58-959B-82A6688D78D6}" presName="L2TextContainerWrapper" presStyleCnt="0">
        <dgm:presLayoutVars>
          <dgm:bulletEnabled val="1"/>
        </dgm:presLayoutVars>
      </dgm:prSet>
      <dgm:spPr/>
    </dgm:pt>
    <dgm:pt modelId="{D41BBE7A-A153-4D24-9AD6-D44AF88B0F32}" type="pres">
      <dgm:prSet presAssocID="{01AB9CBC-57C3-4B58-959B-82A6688D78D6}" presName="L2TextContainer" presStyleLbl="bgAccFollowNode1" presStyleIdx="1" presStyleCnt="5"/>
      <dgm:spPr/>
    </dgm:pt>
    <dgm:pt modelId="{49A9AADD-2FDC-4245-AC13-711BACF20595}" type="pres">
      <dgm:prSet presAssocID="{01AB9CBC-57C3-4B58-959B-82A6688D78D6}" presName="FlexibleEmptyPlaceHolder" presStyleCnt="0"/>
      <dgm:spPr/>
    </dgm:pt>
    <dgm:pt modelId="{4138BD43-83BF-42BB-9C85-E835C4A276EB}" type="pres">
      <dgm:prSet presAssocID="{01AB9CBC-57C3-4B58-959B-82A6688D78D6}" presName="ConnectLine" presStyleLbl="sibTrans1D1" presStyleIdx="1" presStyleCnt="5"/>
      <dgm:spPr/>
    </dgm:pt>
    <dgm:pt modelId="{802ADDF9-C39C-4EDC-8301-40F66F7D416C}" type="pres">
      <dgm:prSet presAssocID="{01AB9CBC-57C3-4B58-959B-82A6688D78D6}" presName="ConnectorPoint" presStyleLbl="node1" presStyleIdx="1" presStyleCnt="5"/>
      <dgm:spPr>
        <a:gradFill rotWithShape="0">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6350">
          <a:noFill/>
        </a:ln>
        <a:effectLst/>
      </dgm:spPr>
    </dgm:pt>
    <dgm:pt modelId="{085BB73B-749D-4477-93B8-F7B81621512D}" type="pres">
      <dgm:prSet presAssocID="{01AB9CBC-57C3-4B58-959B-82A6688D78D6}" presName="EmptyPlaceHolder" presStyleCnt="0"/>
      <dgm:spPr/>
    </dgm:pt>
    <dgm:pt modelId="{0A6976E8-3E27-4655-B75B-593559CFE356}" type="pres">
      <dgm:prSet presAssocID="{48A327AB-F53D-4887-A62E-586421391E92}" presName="spaceBetweenRectangles" presStyleCnt="0"/>
      <dgm:spPr/>
    </dgm:pt>
    <dgm:pt modelId="{35FB588A-33EC-4F4E-BA6B-7218EDB1F62D}" type="pres">
      <dgm:prSet presAssocID="{2481A936-5028-48E5-B2D3-0D05B876073A}" presName="composite" presStyleCnt="0"/>
      <dgm:spPr/>
    </dgm:pt>
    <dgm:pt modelId="{983197A5-1FD6-4318-839F-8BD83EC02C71}" type="pres">
      <dgm:prSet presAssocID="{2481A936-5028-48E5-B2D3-0D05B876073A}" presName="L1TextContainer" presStyleLbl="alignNode1" presStyleIdx="2" presStyleCnt="5">
        <dgm:presLayoutVars>
          <dgm:chMax val="1"/>
          <dgm:chPref val="1"/>
          <dgm:bulletEnabled val="1"/>
        </dgm:presLayoutVars>
      </dgm:prSet>
      <dgm:spPr/>
    </dgm:pt>
    <dgm:pt modelId="{51A87421-786B-4B5F-8AE2-FEBB1E909CD7}" type="pres">
      <dgm:prSet presAssocID="{2481A936-5028-48E5-B2D3-0D05B876073A}" presName="L2TextContainerWrapper" presStyleCnt="0">
        <dgm:presLayoutVars>
          <dgm:bulletEnabled val="1"/>
        </dgm:presLayoutVars>
      </dgm:prSet>
      <dgm:spPr/>
    </dgm:pt>
    <dgm:pt modelId="{B2E03684-4E6C-4E53-B7E2-46F8DE3A9805}" type="pres">
      <dgm:prSet presAssocID="{2481A936-5028-48E5-B2D3-0D05B876073A}" presName="L2TextContainer" presStyleLbl="bgAccFollowNode1" presStyleIdx="2" presStyleCnt="5"/>
      <dgm:spPr/>
    </dgm:pt>
    <dgm:pt modelId="{0ED6A0FB-1E55-4EAE-95A2-C6409C32ACD5}" type="pres">
      <dgm:prSet presAssocID="{2481A936-5028-48E5-B2D3-0D05B876073A}" presName="FlexibleEmptyPlaceHolder" presStyleCnt="0"/>
      <dgm:spPr/>
    </dgm:pt>
    <dgm:pt modelId="{1A1B5A3D-8BA1-4D2B-B2F9-3C56B3DD0BB8}" type="pres">
      <dgm:prSet presAssocID="{2481A936-5028-48E5-B2D3-0D05B876073A}" presName="ConnectLine" presStyleLbl="sibTrans1D1" presStyleIdx="2" presStyleCnt="5"/>
      <dgm:spPr/>
    </dgm:pt>
    <dgm:pt modelId="{AF913498-D2E5-4921-8908-0F7F38740155}" type="pres">
      <dgm:prSet presAssocID="{2481A936-5028-48E5-B2D3-0D05B876073A}" presName="ConnectorPoint" presStyleLbl="node1" presStyleIdx="2" presStyleCnt="5"/>
      <dgm:spPr>
        <a:gradFill rotWithShape="0">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6350">
          <a:noFill/>
        </a:ln>
        <a:effectLst/>
      </dgm:spPr>
    </dgm:pt>
    <dgm:pt modelId="{4E5F6195-82F4-4BAC-961B-5B243A0B7F24}" type="pres">
      <dgm:prSet presAssocID="{2481A936-5028-48E5-B2D3-0D05B876073A}" presName="EmptyPlaceHolder" presStyleCnt="0"/>
      <dgm:spPr/>
    </dgm:pt>
    <dgm:pt modelId="{5659763F-B5E1-4E85-89F1-F49B2C8E8B90}" type="pres">
      <dgm:prSet presAssocID="{B04CEDBD-626A-4EC3-899D-2EDA6301AD84}" presName="spaceBetweenRectangles" presStyleCnt="0"/>
      <dgm:spPr/>
    </dgm:pt>
    <dgm:pt modelId="{30A83592-3A8E-4427-8DE0-1F769DA43A85}" type="pres">
      <dgm:prSet presAssocID="{2D2C30A9-7A00-4845-AAB8-E3CD179B5499}" presName="composite" presStyleCnt="0"/>
      <dgm:spPr/>
    </dgm:pt>
    <dgm:pt modelId="{ABEFC21F-F30B-4135-9683-86721B7D3CB4}" type="pres">
      <dgm:prSet presAssocID="{2D2C30A9-7A00-4845-AAB8-E3CD179B5499}" presName="L1TextContainer" presStyleLbl="alignNode1" presStyleIdx="3" presStyleCnt="5">
        <dgm:presLayoutVars>
          <dgm:chMax val="1"/>
          <dgm:chPref val="1"/>
          <dgm:bulletEnabled val="1"/>
        </dgm:presLayoutVars>
      </dgm:prSet>
      <dgm:spPr/>
    </dgm:pt>
    <dgm:pt modelId="{04FCE281-CD2B-4254-8361-8758DABEAF64}" type="pres">
      <dgm:prSet presAssocID="{2D2C30A9-7A00-4845-AAB8-E3CD179B5499}" presName="L2TextContainerWrapper" presStyleCnt="0">
        <dgm:presLayoutVars>
          <dgm:bulletEnabled val="1"/>
        </dgm:presLayoutVars>
      </dgm:prSet>
      <dgm:spPr/>
    </dgm:pt>
    <dgm:pt modelId="{50AEEA51-A9A4-4D64-99BF-ECE48AEE7B93}" type="pres">
      <dgm:prSet presAssocID="{2D2C30A9-7A00-4845-AAB8-E3CD179B5499}" presName="L2TextContainer" presStyleLbl="bgAccFollowNode1" presStyleIdx="3" presStyleCnt="5"/>
      <dgm:spPr/>
    </dgm:pt>
    <dgm:pt modelId="{9A42971D-18AD-458E-8AFF-1C2E28D9C0C2}" type="pres">
      <dgm:prSet presAssocID="{2D2C30A9-7A00-4845-AAB8-E3CD179B5499}" presName="FlexibleEmptyPlaceHolder" presStyleCnt="0"/>
      <dgm:spPr/>
    </dgm:pt>
    <dgm:pt modelId="{FEB1734D-F659-4233-807C-DB2227A9C781}" type="pres">
      <dgm:prSet presAssocID="{2D2C30A9-7A00-4845-AAB8-E3CD179B5499}" presName="ConnectLine" presStyleLbl="sibTrans1D1" presStyleIdx="3" presStyleCnt="5"/>
      <dgm:spPr/>
    </dgm:pt>
    <dgm:pt modelId="{522D8801-E3DC-4E1D-8DD4-FD3B461C8797}" type="pres">
      <dgm:prSet presAssocID="{2D2C30A9-7A00-4845-AAB8-E3CD179B5499}" presName="ConnectorPoint" presStyleLbl="node1" presStyleIdx="3" presStyleCnt="5"/>
      <dgm:spPr>
        <a:gradFill rotWithShape="0">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6350">
          <a:noFill/>
        </a:ln>
        <a:effectLst/>
      </dgm:spPr>
    </dgm:pt>
    <dgm:pt modelId="{12D0E2FD-F08C-4F43-8FF6-E0CD5DC49883}" type="pres">
      <dgm:prSet presAssocID="{2D2C30A9-7A00-4845-AAB8-E3CD179B5499}" presName="EmptyPlaceHolder" presStyleCnt="0"/>
      <dgm:spPr/>
    </dgm:pt>
    <dgm:pt modelId="{BA4748CE-EEE8-4586-8B09-C480AEF179CF}" type="pres">
      <dgm:prSet presAssocID="{FBAA7EB4-1F2A-4884-830E-FE87063124EB}" presName="spaceBetweenRectangles" presStyleCnt="0"/>
      <dgm:spPr/>
    </dgm:pt>
    <dgm:pt modelId="{D0A65649-4D0E-4E3D-9840-A7F8ABD50AD5}" type="pres">
      <dgm:prSet presAssocID="{D1440DA0-0E0A-4B47-A3EC-A49E056B5764}" presName="composite" presStyleCnt="0"/>
      <dgm:spPr/>
    </dgm:pt>
    <dgm:pt modelId="{BA006016-6B34-4E74-B60A-DAB1C48B038C}" type="pres">
      <dgm:prSet presAssocID="{D1440DA0-0E0A-4B47-A3EC-A49E056B5764}" presName="L1TextContainer" presStyleLbl="alignNode1" presStyleIdx="4" presStyleCnt="5">
        <dgm:presLayoutVars>
          <dgm:chMax val="1"/>
          <dgm:chPref val="1"/>
          <dgm:bulletEnabled val="1"/>
        </dgm:presLayoutVars>
      </dgm:prSet>
      <dgm:spPr/>
    </dgm:pt>
    <dgm:pt modelId="{8E31C199-DCC4-45FC-8041-EB3412F14C6F}" type="pres">
      <dgm:prSet presAssocID="{D1440DA0-0E0A-4B47-A3EC-A49E056B5764}" presName="L2TextContainerWrapper" presStyleCnt="0">
        <dgm:presLayoutVars>
          <dgm:bulletEnabled val="1"/>
        </dgm:presLayoutVars>
      </dgm:prSet>
      <dgm:spPr/>
    </dgm:pt>
    <dgm:pt modelId="{639FB586-1861-4C8B-9A72-CE65DB875DCA}" type="pres">
      <dgm:prSet presAssocID="{D1440DA0-0E0A-4B47-A3EC-A49E056B5764}" presName="L2TextContainer" presStyleLbl="bgAccFollowNode1" presStyleIdx="4" presStyleCnt="5"/>
      <dgm:spPr/>
    </dgm:pt>
    <dgm:pt modelId="{B9DE5D55-5DD6-4843-8B7D-43ACD08A4F07}" type="pres">
      <dgm:prSet presAssocID="{D1440DA0-0E0A-4B47-A3EC-A49E056B5764}" presName="FlexibleEmptyPlaceHolder" presStyleCnt="0"/>
      <dgm:spPr/>
    </dgm:pt>
    <dgm:pt modelId="{EAFABD45-5F0C-47B3-8C6B-8B6E6677B290}" type="pres">
      <dgm:prSet presAssocID="{D1440DA0-0E0A-4B47-A3EC-A49E056B5764}" presName="ConnectLine" presStyleLbl="sibTrans1D1" presStyleIdx="4" presStyleCnt="5"/>
      <dgm:spPr/>
    </dgm:pt>
    <dgm:pt modelId="{D7A46E20-AD53-4850-B725-E8D22EF55276}" type="pres">
      <dgm:prSet presAssocID="{D1440DA0-0E0A-4B47-A3EC-A49E056B5764}" presName="ConnectorPoint" presStyleLbl="node1" presStyleIdx="4" presStyleCnt="5"/>
      <dgm:spPr>
        <a:gradFill rotWithShape="0">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6350">
          <a:noFill/>
        </a:ln>
        <a:effectLst/>
      </dgm:spPr>
    </dgm:pt>
    <dgm:pt modelId="{5C110EA1-D76B-4B6B-A9B4-7D3B85974C9A}" type="pres">
      <dgm:prSet presAssocID="{D1440DA0-0E0A-4B47-A3EC-A49E056B5764}" presName="EmptyPlaceHolder" presStyleCnt="0"/>
      <dgm:spPr/>
    </dgm:pt>
  </dgm:ptLst>
  <dgm:cxnLst>
    <dgm:cxn modelId="{07A3300B-A998-47B6-A79E-0676BF14EE3F}" srcId="{6C7DA2FD-A84E-4632-9C00-B289AF3805DD}" destId="{2D2C30A9-7A00-4845-AAB8-E3CD179B5499}" srcOrd="3" destOrd="0" parTransId="{2A7BEE4E-30E6-4EF8-9C5D-C73CA608FF9A}" sibTransId="{FBAA7EB4-1F2A-4884-830E-FE87063124EB}"/>
    <dgm:cxn modelId="{31109910-F0DA-469F-8F0B-0513CE85E55C}" type="presOf" srcId="{98E38D00-CAB4-4A73-A487-81DDCAE7A0F7}" destId="{F8B8A574-40DD-475A-BA82-F6ED2BAAD183}" srcOrd="0" destOrd="0" presId="urn:microsoft.com/office/officeart/2017/3/layout/HorizontalLabelsTimeline"/>
    <dgm:cxn modelId="{E848BC19-CB9E-42D1-8732-2D3035715B42}" type="presOf" srcId="{2867E1C4-6692-4FA4-AD3E-CDBE1262B6A7}" destId="{2F73863C-4B73-4A8D-B27D-221EA6F82594}" srcOrd="0" destOrd="0" presId="urn:microsoft.com/office/officeart/2017/3/layout/HorizontalLabelsTimeline"/>
    <dgm:cxn modelId="{96704A28-AA7A-499F-9214-50EC2A07EADF}" srcId="{6C7DA2FD-A84E-4632-9C00-B289AF3805DD}" destId="{D1440DA0-0E0A-4B47-A3EC-A49E056B5764}" srcOrd="4" destOrd="0" parTransId="{9C669321-D571-4C81-B0F7-9083104BE16E}" sibTransId="{422EAFE5-EE9F-45CC-BAEE-EB0930A90414}"/>
    <dgm:cxn modelId="{C67E202B-40C1-44CF-9BFE-809ACFE61B05}" type="presOf" srcId="{5A1BD451-1975-43B0-8924-632C76DBB47D}" destId="{D41BBE7A-A153-4D24-9AD6-D44AF88B0F32}" srcOrd="0" destOrd="0" presId="urn:microsoft.com/office/officeart/2017/3/layout/HorizontalLabelsTimeline"/>
    <dgm:cxn modelId="{684A9432-1CDC-462B-8176-B8EEDAB622F8}" type="presOf" srcId="{2D2C30A9-7A00-4845-AAB8-E3CD179B5499}" destId="{ABEFC21F-F30B-4135-9683-86721B7D3CB4}" srcOrd="0" destOrd="0" presId="urn:microsoft.com/office/officeart/2017/3/layout/HorizontalLabelsTimeline"/>
    <dgm:cxn modelId="{923D8667-31AA-4031-A9BE-216AEBCFE711}" type="presOf" srcId="{6C7DA2FD-A84E-4632-9C00-B289AF3805DD}" destId="{0B22E4B3-2B5C-4A1E-A2F2-E47198E88A0C}" srcOrd="0" destOrd="0" presId="urn:microsoft.com/office/officeart/2017/3/layout/HorizontalLabelsTimeline"/>
    <dgm:cxn modelId="{984C1B6A-0981-4881-9A3C-D9EE1A293FBB}" type="presOf" srcId="{325F089B-91E6-4B24-A33E-BFD29DCC939F}" destId="{B2E03684-4E6C-4E53-B7E2-46F8DE3A9805}" srcOrd="0" destOrd="0" presId="urn:microsoft.com/office/officeart/2017/3/layout/HorizontalLabelsTimeline"/>
    <dgm:cxn modelId="{0D51096E-768C-415A-92EB-207EC33A7EE4}" type="presOf" srcId="{D1440DA0-0E0A-4B47-A3EC-A49E056B5764}" destId="{BA006016-6B34-4E74-B60A-DAB1C48B038C}" srcOrd="0" destOrd="0" presId="urn:microsoft.com/office/officeart/2017/3/layout/HorizontalLabelsTimeline"/>
    <dgm:cxn modelId="{E68B6379-EC10-4176-93E9-8C8B09B0738F}" srcId="{98E38D00-CAB4-4A73-A487-81DDCAE7A0F7}" destId="{2867E1C4-6692-4FA4-AD3E-CDBE1262B6A7}" srcOrd="0" destOrd="0" parTransId="{65FBCE55-DCB7-455D-B2E6-7F73B3BB57F2}" sibTransId="{F9B416CD-AD9A-4EDC-BD85-EAEBD59B4A65}"/>
    <dgm:cxn modelId="{1DA35E81-F0E8-4F90-AE12-A17C8F8C6A4F}" srcId="{D1440DA0-0E0A-4B47-A3EC-A49E056B5764}" destId="{2A56ADA7-640A-4995-B95E-64928FB55AE0}" srcOrd="0" destOrd="0" parTransId="{99BFCE0C-BE40-4A18-A828-8512318D8521}" sibTransId="{F63501FF-3A0E-44B5-9B31-4DDB9E4C62CE}"/>
    <dgm:cxn modelId="{F91BC281-873A-4FDA-B0E0-362F42DACB37}" srcId="{2D2C30A9-7A00-4845-AAB8-E3CD179B5499}" destId="{15CB3A81-B09C-446A-8B27-1CE4014A72E3}" srcOrd="0" destOrd="0" parTransId="{AB2D66D8-86B0-4197-BE68-EB3CE8B351B3}" sibTransId="{949FD500-A40D-4E10-AA05-1233C4147C77}"/>
    <dgm:cxn modelId="{991B1E86-769E-4CA9-9DC2-E812926B7E00}" type="presOf" srcId="{2481A936-5028-48E5-B2D3-0D05B876073A}" destId="{983197A5-1FD6-4318-839F-8BD83EC02C71}" srcOrd="0" destOrd="0" presId="urn:microsoft.com/office/officeart/2017/3/layout/HorizontalLabelsTimeline"/>
    <dgm:cxn modelId="{380E6B8C-C41E-4976-8889-CF3C381C62F1}" srcId="{01AB9CBC-57C3-4B58-959B-82A6688D78D6}" destId="{5A1BD451-1975-43B0-8924-632C76DBB47D}" srcOrd="0" destOrd="0" parTransId="{6A3996E4-2BE5-4CFA-92C8-DC50F29F5AEC}" sibTransId="{D7FEBD54-3CCB-4BD1-AB55-474E490858D2}"/>
    <dgm:cxn modelId="{FF4A7592-2871-4546-AFA6-391571646BCC}" srcId="{6C7DA2FD-A84E-4632-9C00-B289AF3805DD}" destId="{2481A936-5028-48E5-B2D3-0D05B876073A}" srcOrd="2" destOrd="0" parTransId="{A2820731-991B-4CC9-8924-8524D69A265F}" sibTransId="{B04CEDBD-626A-4EC3-899D-2EDA6301AD84}"/>
    <dgm:cxn modelId="{65A0F797-5C76-4806-89F8-62310E6BD175}" type="presOf" srcId="{01AB9CBC-57C3-4B58-959B-82A6688D78D6}" destId="{47E9867D-7464-405E-8DA6-AE8BCC3AD892}" srcOrd="0" destOrd="0" presId="urn:microsoft.com/office/officeart/2017/3/layout/HorizontalLabelsTimeline"/>
    <dgm:cxn modelId="{A0E26E9E-8BC1-4B66-BAA3-10F098224784}" type="presOf" srcId="{2A56ADA7-640A-4995-B95E-64928FB55AE0}" destId="{639FB586-1861-4C8B-9A72-CE65DB875DCA}" srcOrd="0" destOrd="0" presId="urn:microsoft.com/office/officeart/2017/3/layout/HorizontalLabelsTimeline"/>
    <dgm:cxn modelId="{797B49BD-A1F1-474E-A724-E0352CE5D355}" srcId="{2481A936-5028-48E5-B2D3-0D05B876073A}" destId="{325F089B-91E6-4B24-A33E-BFD29DCC939F}" srcOrd="0" destOrd="0" parTransId="{0BEFB03F-7951-46E1-A7AE-90A46597CE62}" sibTransId="{203547BC-61E8-44FC-80AE-6FC17EBF9886}"/>
    <dgm:cxn modelId="{9CD6B4C4-50DC-4FBE-A94F-3ADCBFC449AD}" srcId="{6C7DA2FD-A84E-4632-9C00-B289AF3805DD}" destId="{01AB9CBC-57C3-4B58-959B-82A6688D78D6}" srcOrd="1" destOrd="0" parTransId="{1EEC11A5-CFEA-410B-AEAC-4E485FF72808}" sibTransId="{48A327AB-F53D-4887-A62E-586421391E92}"/>
    <dgm:cxn modelId="{DE8B6EEB-30D7-4910-8BD1-241D4543020B}" srcId="{6C7DA2FD-A84E-4632-9C00-B289AF3805DD}" destId="{98E38D00-CAB4-4A73-A487-81DDCAE7A0F7}" srcOrd="0" destOrd="0" parTransId="{3EA979E8-6BFE-4771-9D3D-8BBB46C54004}" sibTransId="{FAC806F9-BD6D-4FA5-A8FE-95B305F8FEE5}"/>
    <dgm:cxn modelId="{A70DB0FC-07A8-4090-BEAA-0E00F1F287FD}" type="presOf" srcId="{15CB3A81-B09C-446A-8B27-1CE4014A72E3}" destId="{50AEEA51-A9A4-4D64-99BF-ECE48AEE7B93}" srcOrd="0" destOrd="0" presId="urn:microsoft.com/office/officeart/2017/3/layout/HorizontalLabelsTimeline"/>
    <dgm:cxn modelId="{D2B29F99-3189-430A-AA41-4ACCB2D08B98}" type="presParOf" srcId="{0B22E4B3-2B5C-4A1E-A2F2-E47198E88A0C}" destId="{258DD019-E490-41D3-8C1D-C7D0BA35405A}" srcOrd="0" destOrd="0" presId="urn:microsoft.com/office/officeart/2017/3/layout/HorizontalLabelsTimeline"/>
    <dgm:cxn modelId="{5DA04AF2-486B-4F6F-9D24-873590A05F3F}" type="presParOf" srcId="{0B22E4B3-2B5C-4A1E-A2F2-E47198E88A0C}" destId="{431FC817-4F2F-4F63-B43D-2907495BF0CA}" srcOrd="1" destOrd="0" presId="urn:microsoft.com/office/officeart/2017/3/layout/HorizontalLabelsTimeline"/>
    <dgm:cxn modelId="{74241226-3A40-4D5F-AB8A-6BDF250EDC38}" type="presParOf" srcId="{431FC817-4F2F-4F63-B43D-2907495BF0CA}" destId="{05896BAA-60AF-451A-B713-4A4C5F00BC0A}" srcOrd="0" destOrd="0" presId="urn:microsoft.com/office/officeart/2017/3/layout/HorizontalLabelsTimeline"/>
    <dgm:cxn modelId="{32B031A2-F199-4552-950E-3AB4D09ADCDD}" type="presParOf" srcId="{05896BAA-60AF-451A-B713-4A4C5F00BC0A}" destId="{F8B8A574-40DD-475A-BA82-F6ED2BAAD183}" srcOrd="0" destOrd="0" presId="urn:microsoft.com/office/officeart/2017/3/layout/HorizontalLabelsTimeline"/>
    <dgm:cxn modelId="{E1A22A14-C8EE-48BC-A175-81E668124607}" type="presParOf" srcId="{05896BAA-60AF-451A-B713-4A4C5F00BC0A}" destId="{47369426-F334-490A-B6D7-AF15A0DA8E8B}" srcOrd="1" destOrd="0" presId="urn:microsoft.com/office/officeart/2017/3/layout/HorizontalLabelsTimeline"/>
    <dgm:cxn modelId="{159DF4B3-6487-4155-A1E8-AB9927DD2D78}" type="presParOf" srcId="{47369426-F334-490A-B6D7-AF15A0DA8E8B}" destId="{2F73863C-4B73-4A8D-B27D-221EA6F82594}" srcOrd="0" destOrd="0" presId="urn:microsoft.com/office/officeart/2017/3/layout/HorizontalLabelsTimeline"/>
    <dgm:cxn modelId="{1135C8E8-1907-4A32-834C-CA4B0A33C416}" type="presParOf" srcId="{47369426-F334-490A-B6D7-AF15A0DA8E8B}" destId="{0BC465FF-BD90-43C7-B275-5CD7089981DA}" srcOrd="1" destOrd="0" presId="urn:microsoft.com/office/officeart/2017/3/layout/HorizontalLabelsTimeline"/>
    <dgm:cxn modelId="{9ACDAD21-29AE-4273-9731-C5FA7AD9B1B5}" type="presParOf" srcId="{05896BAA-60AF-451A-B713-4A4C5F00BC0A}" destId="{F68174D3-64B6-4030-84B2-43C3A5AA30C0}" srcOrd="2" destOrd="0" presId="urn:microsoft.com/office/officeart/2017/3/layout/HorizontalLabelsTimeline"/>
    <dgm:cxn modelId="{A2A42425-E6E7-46C6-9C0A-4348692D12A1}" type="presParOf" srcId="{05896BAA-60AF-451A-B713-4A4C5F00BC0A}" destId="{9CFC7F12-040E-412C-A634-6B39C62FD375}" srcOrd="3" destOrd="0" presId="urn:microsoft.com/office/officeart/2017/3/layout/HorizontalLabelsTimeline"/>
    <dgm:cxn modelId="{DC924F67-9CA8-4D01-A86B-F9B3740258C1}" type="presParOf" srcId="{05896BAA-60AF-451A-B713-4A4C5F00BC0A}" destId="{31C15C4D-4FFE-4088-966F-424C03FBBCD9}" srcOrd="4" destOrd="0" presId="urn:microsoft.com/office/officeart/2017/3/layout/HorizontalLabelsTimeline"/>
    <dgm:cxn modelId="{62C6C015-BD31-4347-AFF7-F7043EF7C8E1}" type="presParOf" srcId="{431FC817-4F2F-4F63-B43D-2907495BF0CA}" destId="{994CAC68-C3A7-4E0F-9251-A5FBA1570558}" srcOrd="1" destOrd="0" presId="urn:microsoft.com/office/officeart/2017/3/layout/HorizontalLabelsTimeline"/>
    <dgm:cxn modelId="{F1625640-35F9-4B26-BA99-59A6B4D75B4D}" type="presParOf" srcId="{431FC817-4F2F-4F63-B43D-2907495BF0CA}" destId="{7F784EAE-B981-4830-AAB7-E7C18D4FAD0F}" srcOrd="2" destOrd="0" presId="urn:microsoft.com/office/officeart/2017/3/layout/HorizontalLabelsTimeline"/>
    <dgm:cxn modelId="{F50AEC8B-FDCF-4498-96E6-424D1230C4CE}" type="presParOf" srcId="{7F784EAE-B981-4830-AAB7-E7C18D4FAD0F}" destId="{47E9867D-7464-405E-8DA6-AE8BCC3AD892}" srcOrd="0" destOrd="0" presId="urn:microsoft.com/office/officeart/2017/3/layout/HorizontalLabelsTimeline"/>
    <dgm:cxn modelId="{861400FE-7A88-4517-8066-6D63954B7983}" type="presParOf" srcId="{7F784EAE-B981-4830-AAB7-E7C18D4FAD0F}" destId="{8069EFEB-B7D8-4CE2-8650-D710CD35015C}" srcOrd="1" destOrd="0" presId="urn:microsoft.com/office/officeart/2017/3/layout/HorizontalLabelsTimeline"/>
    <dgm:cxn modelId="{8D7586B8-3506-450A-BD95-ED8BE98FF845}" type="presParOf" srcId="{8069EFEB-B7D8-4CE2-8650-D710CD35015C}" destId="{D41BBE7A-A153-4D24-9AD6-D44AF88B0F32}" srcOrd="0" destOrd="0" presId="urn:microsoft.com/office/officeart/2017/3/layout/HorizontalLabelsTimeline"/>
    <dgm:cxn modelId="{E3C73310-CD3A-4BEE-B23F-B927B3802FEE}" type="presParOf" srcId="{8069EFEB-B7D8-4CE2-8650-D710CD35015C}" destId="{49A9AADD-2FDC-4245-AC13-711BACF20595}" srcOrd="1" destOrd="0" presId="urn:microsoft.com/office/officeart/2017/3/layout/HorizontalLabelsTimeline"/>
    <dgm:cxn modelId="{C4C3885C-0AB2-4CC8-A817-44578224FBC5}" type="presParOf" srcId="{7F784EAE-B981-4830-AAB7-E7C18D4FAD0F}" destId="{4138BD43-83BF-42BB-9C85-E835C4A276EB}" srcOrd="2" destOrd="0" presId="urn:microsoft.com/office/officeart/2017/3/layout/HorizontalLabelsTimeline"/>
    <dgm:cxn modelId="{94C35017-C931-4663-8881-015321A4AFB0}" type="presParOf" srcId="{7F784EAE-B981-4830-AAB7-E7C18D4FAD0F}" destId="{802ADDF9-C39C-4EDC-8301-40F66F7D416C}" srcOrd="3" destOrd="0" presId="urn:microsoft.com/office/officeart/2017/3/layout/HorizontalLabelsTimeline"/>
    <dgm:cxn modelId="{4A1C891C-0C9B-4417-B999-328CBD16327A}" type="presParOf" srcId="{7F784EAE-B981-4830-AAB7-E7C18D4FAD0F}" destId="{085BB73B-749D-4477-93B8-F7B81621512D}" srcOrd="4" destOrd="0" presId="urn:microsoft.com/office/officeart/2017/3/layout/HorizontalLabelsTimeline"/>
    <dgm:cxn modelId="{41724371-415E-4B0B-A401-928F26B65420}" type="presParOf" srcId="{431FC817-4F2F-4F63-B43D-2907495BF0CA}" destId="{0A6976E8-3E27-4655-B75B-593559CFE356}" srcOrd="3" destOrd="0" presId="urn:microsoft.com/office/officeart/2017/3/layout/HorizontalLabelsTimeline"/>
    <dgm:cxn modelId="{67DBCEF7-CFF6-417F-9F36-E07E8AD4649B}" type="presParOf" srcId="{431FC817-4F2F-4F63-B43D-2907495BF0CA}" destId="{35FB588A-33EC-4F4E-BA6B-7218EDB1F62D}" srcOrd="4" destOrd="0" presId="urn:microsoft.com/office/officeart/2017/3/layout/HorizontalLabelsTimeline"/>
    <dgm:cxn modelId="{BC4A3165-5438-43D7-841B-903E52691C7E}" type="presParOf" srcId="{35FB588A-33EC-4F4E-BA6B-7218EDB1F62D}" destId="{983197A5-1FD6-4318-839F-8BD83EC02C71}" srcOrd="0" destOrd="0" presId="urn:microsoft.com/office/officeart/2017/3/layout/HorizontalLabelsTimeline"/>
    <dgm:cxn modelId="{747C9E58-3516-4E5F-9BF8-9E3646844F81}" type="presParOf" srcId="{35FB588A-33EC-4F4E-BA6B-7218EDB1F62D}" destId="{51A87421-786B-4B5F-8AE2-FEBB1E909CD7}" srcOrd="1" destOrd="0" presId="urn:microsoft.com/office/officeart/2017/3/layout/HorizontalLabelsTimeline"/>
    <dgm:cxn modelId="{BC09F92A-D285-4691-B2FD-26539C547D73}" type="presParOf" srcId="{51A87421-786B-4B5F-8AE2-FEBB1E909CD7}" destId="{B2E03684-4E6C-4E53-B7E2-46F8DE3A9805}" srcOrd="0" destOrd="0" presId="urn:microsoft.com/office/officeart/2017/3/layout/HorizontalLabelsTimeline"/>
    <dgm:cxn modelId="{E0FA4ED7-AC47-4D8B-AEA3-59D4830C7594}" type="presParOf" srcId="{51A87421-786B-4B5F-8AE2-FEBB1E909CD7}" destId="{0ED6A0FB-1E55-4EAE-95A2-C6409C32ACD5}" srcOrd="1" destOrd="0" presId="urn:microsoft.com/office/officeart/2017/3/layout/HorizontalLabelsTimeline"/>
    <dgm:cxn modelId="{D2F482A4-84B5-4674-8F83-68782E26FB6A}" type="presParOf" srcId="{35FB588A-33EC-4F4E-BA6B-7218EDB1F62D}" destId="{1A1B5A3D-8BA1-4D2B-B2F9-3C56B3DD0BB8}" srcOrd="2" destOrd="0" presId="urn:microsoft.com/office/officeart/2017/3/layout/HorizontalLabelsTimeline"/>
    <dgm:cxn modelId="{98428557-798F-45AB-8E58-71D58D423A64}" type="presParOf" srcId="{35FB588A-33EC-4F4E-BA6B-7218EDB1F62D}" destId="{AF913498-D2E5-4921-8908-0F7F38740155}" srcOrd="3" destOrd="0" presId="urn:microsoft.com/office/officeart/2017/3/layout/HorizontalLabelsTimeline"/>
    <dgm:cxn modelId="{ABA04EFE-ADB0-4A46-BC2F-F99C3E76F7FE}" type="presParOf" srcId="{35FB588A-33EC-4F4E-BA6B-7218EDB1F62D}" destId="{4E5F6195-82F4-4BAC-961B-5B243A0B7F24}" srcOrd="4" destOrd="0" presId="urn:microsoft.com/office/officeart/2017/3/layout/HorizontalLabelsTimeline"/>
    <dgm:cxn modelId="{97FFE2E7-01DC-4810-A14D-6C3985A342CD}" type="presParOf" srcId="{431FC817-4F2F-4F63-B43D-2907495BF0CA}" destId="{5659763F-B5E1-4E85-89F1-F49B2C8E8B90}" srcOrd="5" destOrd="0" presId="urn:microsoft.com/office/officeart/2017/3/layout/HorizontalLabelsTimeline"/>
    <dgm:cxn modelId="{2485EDD9-7198-4DA0-A605-2F9FD675D935}" type="presParOf" srcId="{431FC817-4F2F-4F63-B43D-2907495BF0CA}" destId="{30A83592-3A8E-4427-8DE0-1F769DA43A85}" srcOrd="6" destOrd="0" presId="urn:microsoft.com/office/officeart/2017/3/layout/HorizontalLabelsTimeline"/>
    <dgm:cxn modelId="{BBFAE704-771C-4C20-BC47-4F9E6D76CDBF}" type="presParOf" srcId="{30A83592-3A8E-4427-8DE0-1F769DA43A85}" destId="{ABEFC21F-F30B-4135-9683-86721B7D3CB4}" srcOrd="0" destOrd="0" presId="urn:microsoft.com/office/officeart/2017/3/layout/HorizontalLabelsTimeline"/>
    <dgm:cxn modelId="{F79BD57E-AFB0-44F5-A7BF-94B024277954}" type="presParOf" srcId="{30A83592-3A8E-4427-8DE0-1F769DA43A85}" destId="{04FCE281-CD2B-4254-8361-8758DABEAF64}" srcOrd="1" destOrd="0" presId="urn:microsoft.com/office/officeart/2017/3/layout/HorizontalLabelsTimeline"/>
    <dgm:cxn modelId="{B68EAC56-B3CA-41BC-9E79-2D7645E143D3}" type="presParOf" srcId="{04FCE281-CD2B-4254-8361-8758DABEAF64}" destId="{50AEEA51-A9A4-4D64-99BF-ECE48AEE7B93}" srcOrd="0" destOrd="0" presId="urn:microsoft.com/office/officeart/2017/3/layout/HorizontalLabelsTimeline"/>
    <dgm:cxn modelId="{8A4BF45C-2A8B-473B-BD79-1F08641D7826}" type="presParOf" srcId="{04FCE281-CD2B-4254-8361-8758DABEAF64}" destId="{9A42971D-18AD-458E-8AFF-1C2E28D9C0C2}" srcOrd="1" destOrd="0" presId="urn:microsoft.com/office/officeart/2017/3/layout/HorizontalLabelsTimeline"/>
    <dgm:cxn modelId="{CA9670B3-E8DC-4DAC-A83D-EAA795A0B2B3}" type="presParOf" srcId="{30A83592-3A8E-4427-8DE0-1F769DA43A85}" destId="{FEB1734D-F659-4233-807C-DB2227A9C781}" srcOrd="2" destOrd="0" presId="urn:microsoft.com/office/officeart/2017/3/layout/HorizontalLabelsTimeline"/>
    <dgm:cxn modelId="{D8158FD1-42EB-4AA6-B166-E681DB9265B7}" type="presParOf" srcId="{30A83592-3A8E-4427-8DE0-1F769DA43A85}" destId="{522D8801-E3DC-4E1D-8DD4-FD3B461C8797}" srcOrd="3" destOrd="0" presId="urn:microsoft.com/office/officeart/2017/3/layout/HorizontalLabelsTimeline"/>
    <dgm:cxn modelId="{7959D47F-5E52-4AE7-A02A-7E2CED957671}" type="presParOf" srcId="{30A83592-3A8E-4427-8DE0-1F769DA43A85}" destId="{12D0E2FD-F08C-4F43-8FF6-E0CD5DC49883}" srcOrd="4" destOrd="0" presId="urn:microsoft.com/office/officeart/2017/3/layout/HorizontalLabelsTimeline"/>
    <dgm:cxn modelId="{F39A1936-45A2-47AC-8055-535EE8C69022}" type="presParOf" srcId="{431FC817-4F2F-4F63-B43D-2907495BF0CA}" destId="{BA4748CE-EEE8-4586-8B09-C480AEF179CF}" srcOrd="7" destOrd="0" presId="urn:microsoft.com/office/officeart/2017/3/layout/HorizontalLabelsTimeline"/>
    <dgm:cxn modelId="{E120E61E-F75F-4321-B650-061767E7217E}" type="presParOf" srcId="{431FC817-4F2F-4F63-B43D-2907495BF0CA}" destId="{D0A65649-4D0E-4E3D-9840-A7F8ABD50AD5}" srcOrd="8" destOrd="0" presId="urn:microsoft.com/office/officeart/2017/3/layout/HorizontalLabelsTimeline"/>
    <dgm:cxn modelId="{F159B69B-44A8-4D3E-861A-A98E204085CA}" type="presParOf" srcId="{D0A65649-4D0E-4E3D-9840-A7F8ABD50AD5}" destId="{BA006016-6B34-4E74-B60A-DAB1C48B038C}" srcOrd="0" destOrd="0" presId="urn:microsoft.com/office/officeart/2017/3/layout/HorizontalLabelsTimeline"/>
    <dgm:cxn modelId="{6436A91E-1425-42FD-81F7-14CD24C13BF9}" type="presParOf" srcId="{D0A65649-4D0E-4E3D-9840-A7F8ABD50AD5}" destId="{8E31C199-DCC4-45FC-8041-EB3412F14C6F}" srcOrd="1" destOrd="0" presId="urn:microsoft.com/office/officeart/2017/3/layout/HorizontalLabelsTimeline"/>
    <dgm:cxn modelId="{3D1D6EA7-485B-4ECF-B39D-DF69987475AC}" type="presParOf" srcId="{8E31C199-DCC4-45FC-8041-EB3412F14C6F}" destId="{639FB586-1861-4C8B-9A72-CE65DB875DCA}" srcOrd="0" destOrd="0" presId="urn:microsoft.com/office/officeart/2017/3/layout/HorizontalLabelsTimeline"/>
    <dgm:cxn modelId="{24B18F8A-4EF4-45B7-8853-787DC291C55A}" type="presParOf" srcId="{8E31C199-DCC4-45FC-8041-EB3412F14C6F}" destId="{B9DE5D55-5DD6-4843-8B7D-43ACD08A4F07}" srcOrd="1" destOrd="0" presId="urn:microsoft.com/office/officeart/2017/3/layout/HorizontalLabelsTimeline"/>
    <dgm:cxn modelId="{C45ADC3A-95D8-4C14-8E00-EAFA751F18A6}" type="presParOf" srcId="{D0A65649-4D0E-4E3D-9840-A7F8ABD50AD5}" destId="{EAFABD45-5F0C-47B3-8C6B-8B6E6677B290}" srcOrd="2" destOrd="0" presId="urn:microsoft.com/office/officeart/2017/3/layout/HorizontalLabelsTimeline"/>
    <dgm:cxn modelId="{0632B3A7-B090-4D17-829B-3283CA196877}" type="presParOf" srcId="{D0A65649-4D0E-4E3D-9840-A7F8ABD50AD5}" destId="{D7A46E20-AD53-4850-B725-E8D22EF55276}" srcOrd="3" destOrd="0" presId="urn:microsoft.com/office/officeart/2017/3/layout/HorizontalLabelsTimeline"/>
    <dgm:cxn modelId="{5B08D9C2-EB1A-4221-ABC9-C52246D5EDD4}" type="presParOf" srcId="{D0A65649-4D0E-4E3D-9840-A7F8ABD50AD5}" destId="{5C110EA1-D76B-4B6B-A9B4-7D3B85974C9A}" srcOrd="4" destOrd="0" presId="urn:microsoft.com/office/officeart/2017/3/layout/HorizontalLabels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8DD019-E490-41D3-8C1D-C7D0BA35405A}">
      <dsp:nvSpPr>
        <dsp:cNvPr id="0" name=""/>
        <dsp:cNvSpPr/>
      </dsp:nvSpPr>
      <dsp:spPr>
        <a:xfrm>
          <a:off x="0" y="2726960"/>
          <a:ext cx="6666833" cy="0"/>
        </a:xfrm>
        <a:prstGeom prst="line">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8B8A574-40DD-475A-BA82-F6ED2BAAD183}">
      <dsp:nvSpPr>
        <dsp:cNvPr id="0" name=""/>
        <dsp:cNvSpPr/>
      </dsp:nvSpPr>
      <dsp:spPr>
        <a:xfrm>
          <a:off x="136461" y="1690715"/>
          <a:ext cx="1953694" cy="65447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6360" tIns="86360" rIns="86360" bIns="86360" numCol="1" spcCol="1270" anchor="ctr" anchorCtr="0">
          <a:noAutofit/>
        </a:bodyPr>
        <a:lstStyle/>
        <a:p>
          <a:pPr marL="0" lvl="0" indent="0" algn="ctr" defTabSz="755650">
            <a:lnSpc>
              <a:spcPct val="90000"/>
            </a:lnSpc>
            <a:spcBef>
              <a:spcPct val="0"/>
            </a:spcBef>
            <a:spcAft>
              <a:spcPct val="35000"/>
            </a:spcAft>
            <a:buNone/>
            <a:defRPr b="1"/>
          </a:pPr>
          <a:r>
            <a:rPr lang="en-US" sz="1700" kern="1200"/>
            <a:t>8:30 – 4:30</a:t>
          </a:r>
        </a:p>
      </dsp:txBody>
      <dsp:txXfrm>
        <a:off x="136461" y="1690715"/>
        <a:ext cx="1953694" cy="654470"/>
      </dsp:txXfrm>
    </dsp:sp>
    <dsp:sp modelId="{2F73863C-4B73-4A8D-B27D-221EA6F82594}">
      <dsp:nvSpPr>
        <dsp:cNvPr id="0" name=""/>
        <dsp:cNvSpPr/>
      </dsp:nvSpPr>
      <dsp:spPr>
        <a:xfrm>
          <a:off x="136461" y="1031336"/>
          <a:ext cx="1953694" cy="659378"/>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t>Day 1 and Day 2</a:t>
          </a:r>
        </a:p>
      </dsp:txBody>
      <dsp:txXfrm>
        <a:off x="136461" y="1031336"/>
        <a:ext cx="1953694" cy="659378"/>
      </dsp:txXfrm>
    </dsp:sp>
    <dsp:sp modelId="{F68174D3-64B6-4030-84B2-43C3A5AA30C0}">
      <dsp:nvSpPr>
        <dsp:cNvPr id="0" name=""/>
        <dsp:cNvSpPr/>
      </dsp:nvSpPr>
      <dsp:spPr>
        <a:xfrm>
          <a:off x="1113309" y="2345185"/>
          <a:ext cx="0" cy="381774"/>
        </a:xfrm>
        <a:prstGeom prst="line">
          <a:avLst/>
        </a:pr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7E9867D-7464-405E-8DA6-AE8BCC3AD892}">
      <dsp:nvSpPr>
        <dsp:cNvPr id="0" name=""/>
        <dsp:cNvSpPr/>
      </dsp:nvSpPr>
      <dsp:spPr>
        <a:xfrm>
          <a:off x="1246515" y="3108734"/>
          <a:ext cx="1953694" cy="654470"/>
        </a:xfrm>
        <a:prstGeom prst="rect">
          <a:avLst/>
        </a:prstGeom>
        <a:gradFill rotWithShape="0">
          <a:gsLst>
            <a:gs pos="0">
              <a:schemeClr val="accent5">
                <a:hueOff val="-3375190"/>
                <a:satOff val="24231"/>
                <a:lumOff val="-9216"/>
                <a:alphaOff val="0"/>
                <a:satMod val="103000"/>
                <a:lumMod val="102000"/>
                <a:tint val="94000"/>
              </a:schemeClr>
            </a:gs>
            <a:gs pos="50000">
              <a:schemeClr val="accent5">
                <a:hueOff val="-3375190"/>
                <a:satOff val="24231"/>
                <a:lumOff val="-9216"/>
                <a:alphaOff val="0"/>
                <a:satMod val="110000"/>
                <a:lumMod val="100000"/>
                <a:shade val="100000"/>
              </a:schemeClr>
            </a:gs>
            <a:gs pos="100000">
              <a:schemeClr val="accent5">
                <a:hueOff val="-3375190"/>
                <a:satOff val="24231"/>
                <a:lumOff val="-9216"/>
                <a:alphaOff val="0"/>
                <a:lumMod val="99000"/>
                <a:satMod val="120000"/>
                <a:shade val="78000"/>
              </a:schemeClr>
            </a:gs>
          </a:gsLst>
          <a:lin ang="5400000" scaled="0"/>
        </a:gradFill>
        <a:ln w="6350" cap="flat" cmpd="sng" algn="ctr">
          <a:solidFill>
            <a:schemeClr val="accent5">
              <a:hueOff val="-3375190"/>
              <a:satOff val="24231"/>
              <a:lumOff val="-9216"/>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6360" tIns="86360" rIns="86360" bIns="86360" numCol="1" spcCol="1270" anchor="ctr" anchorCtr="0">
          <a:noAutofit/>
        </a:bodyPr>
        <a:lstStyle/>
        <a:p>
          <a:pPr marL="0" lvl="0" indent="0" algn="ctr" defTabSz="755650">
            <a:lnSpc>
              <a:spcPct val="90000"/>
            </a:lnSpc>
            <a:spcBef>
              <a:spcPct val="0"/>
            </a:spcBef>
            <a:spcAft>
              <a:spcPct val="35000"/>
            </a:spcAft>
            <a:buNone/>
            <a:defRPr b="1"/>
          </a:pPr>
          <a:r>
            <a:rPr lang="en-US" sz="1700" kern="1200"/>
            <a:t>10:00 – 10:15</a:t>
          </a:r>
        </a:p>
      </dsp:txBody>
      <dsp:txXfrm>
        <a:off x="1246515" y="3108734"/>
        <a:ext cx="1953694" cy="654470"/>
      </dsp:txXfrm>
    </dsp:sp>
    <dsp:sp modelId="{D41BBE7A-A153-4D24-9AD6-D44AF88B0F32}">
      <dsp:nvSpPr>
        <dsp:cNvPr id="0" name=""/>
        <dsp:cNvSpPr/>
      </dsp:nvSpPr>
      <dsp:spPr>
        <a:xfrm>
          <a:off x="1246515" y="3763204"/>
          <a:ext cx="1953694" cy="659378"/>
        </a:xfrm>
        <a:prstGeom prst="rect">
          <a:avLst/>
        </a:prstGeom>
        <a:solidFill>
          <a:schemeClr val="accent5">
            <a:tint val="40000"/>
            <a:alpha val="90000"/>
            <a:hueOff val="-3377424"/>
            <a:satOff val="9144"/>
            <a:lumOff val="-1365"/>
            <a:alphaOff val="0"/>
          </a:schemeClr>
        </a:solidFill>
        <a:ln w="6350" cap="flat" cmpd="sng" algn="ctr">
          <a:solidFill>
            <a:schemeClr val="accent5">
              <a:tint val="40000"/>
              <a:alpha val="90000"/>
              <a:hueOff val="-3377424"/>
              <a:satOff val="9144"/>
              <a:lumOff val="-136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t>Break 10:00 – 10:15</a:t>
          </a:r>
        </a:p>
      </dsp:txBody>
      <dsp:txXfrm>
        <a:off x="1246515" y="3763204"/>
        <a:ext cx="1953694" cy="659378"/>
      </dsp:txXfrm>
    </dsp:sp>
    <dsp:sp modelId="{4138BD43-83BF-42BB-9C85-E835C4A276EB}">
      <dsp:nvSpPr>
        <dsp:cNvPr id="0" name=""/>
        <dsp:cNvSpPr/>
      </dsp:nvSpPr>
      <dsp:spPr>
        <a:xfrm>
          <a:off x="2223362" y="2726959"/>
          <a:ext cx="0" cy="381774"/>
        </a:xfrm>
        <a:prstGeom prst="line">
          <a:avLst/>
        </a:prstGeom>
        <a:noFill/>
        <a:ln w="6350" cap="flat" cmpd="sng" algn="ctr">
          <a:solidFill>
            <a:schemeClr val="accent5">
              <a:hueOff val="-3375190"/>
              <a:satOff val="24231"/>
              <a:lumOff val="-9216"/>
              <a:alphaOff val="0"/>
            </a:schemeClr>
          </a:solidFill>
          <a:prstDash val="solid"/>
          <a:miter lim="800000"/>
        </a:ln>
        <a:effectLst/>
      </dsp:spPr>
      <dsp:style>
        <a:lnRef idx="1">
          <a:scrgbClr r="0" g="0" b="0"/>
        </a:lnRef>
        <a:fillRef idx="0">
          <a:scrgbClr r="0" g="0" b="0"/>
        </a:fillRef>
        <a:effectRef idx="0">
          <a:scrgbClr r="0" g="0" b="0"/>
        </a:effectRef>
        <a:fontRef idx="minor"/>
      </dsp:style>
    </dsp:sp>
    <dsp:sp modelId="{9CFC7F12-040E-412C-A634-6B39C62FD375}">
      <dsp:nvSpPr>
        <dsp:cNvPr id="0" name=""/>
        <dsp:cNvSpPr/>
      </dsp:nvSpPr>
      <dsp:spPr>
        <a:xfrm rot="2700000">
          <a:off x="1070887" y="2684538"/>
          <a:ext cx="84843" cy="84843"/>
        </a:xfrm>
        <a:prstGeom prst="rect">
          <a:avLst/>
        </a:prstGeom>
        <a:gradFill rotWithShape="0">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6350">
          <a:noFill/>
        </a:ln>
        <a:effectLst/>
      </dsp:spPr>
      <dsp:style>
        <a:lnRef idx="0">
          <a:scrgbClr r="0" g="0" b="0"/>
        </a:lnRef>
        <a:fillRef idx="3">
          <a:scrgbClr r="0" g="0" b="0"/>
        </a:fillRef>
        <a:effectRef idx="2">
          <a:scrgbClr r="0" g="0" b="0"/>
        </a:effectRef>
        <a:fontRef idx="minor">
          <a:schemeClr val="lt1"/>
        </a:fontRef>
      </dsp:style>
    </dsp:sp>
    <dsp:sp modelId="{802ADDF9-C39C-4EDC-8301-40F66F7D416C}">
      <dsp:nvSpPr>
        <dsp:cNvPr id="0" name=""/>
        <dsp:cNvSpPr/>
      </dsp:nvSpPr>
      <dsp:spPr>
        <a:xfrm rot="2700000">
          <a:off x="2180941" y="2684538"/>
          <a:ext cx="84843" cy="84843"/>
        </a:xfrm>
        <a:prstGeom prst="rect">
          <a:avLst/>
        </a:prstGeom>
        <a:gradFill rotWithShape="0">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6350">
          <a:noFill/>
        </a:ln>
        <a:effectLst/>
      </dsp:spPr>
      <dsp:style>
        <a:lnRef idx="0">
          <a:scrgbClr r="0" g="0" b="0"/>
        </a:lnRef>
        <a:fillRef idx="3">
          <a:scrgbClr r="0" g="0" b="0"/>
        </a:fillRef>
        <a:effectRef idx="2">
          <a:scrgbClr r="0" g="0" b="0"/>
        </a:effectRef>
        <a:fontRef idx="minor">
          <a:schemeClr val="lt1"/>
        </a:fontRef>
      </dsp:style>
    </dsp:sp>
    <dsp:sp modelId="{983197A5-1FD6-4318-839F-8BD83EC02C71}">
      <dsp:nvSpPr>
        <dsp:cNvPr id="0" name=""/>
        <dsp:cNvSpPr/>
      </dsp:nvSpPr>
      <dsp:spPr>
        <a:xfrm>
          <a:off x="2356569" y="1690715"/>
          <a:ext cx="1953694" cy="654470"/>
        </a:xfrm>
        <a:prstGeom prst="rect">
          <a:avLst/>
        </a:prstGeom>
        <a:gradFill rotWithShape="0">
          <a:gsLst>
            <a:gs pos="0">
              <a:schemeClr val="accent5">
                <a:hueOff val="-6750380"/>
                <a:satOff val="48461"/>
                <a:lumOff val="-18432"/>
                <a:alphaOff val="0"/>
                <a:satMod val="103000"/>
                <a:lumMod val="102000"/>
                <a:tint val="94000"/>
              </a:schemeClr>
            </a:gs>
            <a:gs pos="50000">
              <a:schemeClr val="accent5">
                <a:hueOff val="-6750380"/>
                <a:satOff val="48461"/>
                <a:lumOff val="-18432"/>
                <a:alphaOff val="0"/>
                <a:satMod val="110000"/>
                <a:lumMod val="100000"/>
                <a:shade val="100000"/>
              </a:schemeClr>
            </a:gs>
            <a:gs pos="100000">
              <a:schemeClr val="accent5">
                <a:hueOff val="-6750380"/>
                <a:satOff val="48461"/>
                <a:lumOff val="-18432"/>
                <a:alphaOff val="0"/>
                <a:lumMod val="99000"/>
                <a:satMod val="120000"/>
                <a:shade val="78000"/>
              </a:schemeClr>
            </a:gs>
          </a:gsLst>
          <a:lin ang="5400000" scaled="0"/>
        </a:gradFill>
        <a:ln w="6350" cap="flat" cmpd="sng" algn="ctr">
          <a:solidFill>
            <a:schemeClr val="accent5">
              <a:hueOff val="-6750380"/>
              <a:satOff val="48461"/>
              <a:lumOff val="-18432"/>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6360" tIns="86360" rIns="86360" bIns="86360" numCol="1" spcCol="1270" anchor="ctr" anchorCtr="0">
          <a:noAutofit/>
        </a:bodyPr>
        <a:lstStyle/>
        <a:p>
          <a:pPr marL="0" lvl="0" indent="0" algn="ctr" defTabSz="755650">
            <a:lnSpc>
              <a:spcPct val="90000"/>
            </a:lnSpc>
            <a:spcBef>
              <a:spcPct val="0"/>
            </a:spcBef>
            <a:spcAft>
              <a:spcPct val="35000"/>
            </a:spcAft>
            <a:buNone/>
            <a:defRPr b="1"/>
          </a:pPr>
          <a:r>
            <a:rPr lang="en-US" sz="1700" kern="1200"/>
            <a:t>12:00 – 1:00</a:t>
          </a:r>
        </a:p>
      </dsp:txBody>
      <dsp:txXfrm>
        <a:off x="2356569" y="1690715"/>
        <a:ext cx="1953694" cy="654470"/>
      </dsp:txXfrm>
    </dsp:sp>
    <dsp:sp modelId="{B2E03684-4E6C-4E53-B7E2-46F8DE3A9805}">
      <dsp:nvSpPr>
        <dsp:cNvPr id="0" name=""/>
        <dsp:cNvSpPr/>
      </dsp:nvSpPr>
      <dsp:spPr>
        <a:xfrm>
          <a:off x="2356569" y="1031336"/>
          <a:ext cx="1953694" cy="659378"/>
        </a:xfrm>
        <a:prstGeom prst="rect">
          <a:avLst/>
        </a:prstGeom>
        <a:solidFill>
          <a:schemeClr val="accent5">
            <a:tint val="40000"/>
            <a:alpha val="90000"/>
            <a:hueOff val="-6754848"/>
            <a:satOff val="18289"/>
            <a:lumOff val="-2729"/>
            <a:alphaOff val="0"/>
          </a:schemeClr>
        </a:solidFill>
        <a:ln w="6350" cap="flat" cmpd="sng" algn="ctr">
          <a:solidFill>
            <a:schemeClr val="accent5">
              <a:tint val="40000"/>
              <a:alpha val="90000"/>
              <a:hueOff val="-6754848"/>
              <a:satOff val="18289"/>
              <a:lumOff val="-272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t>Lunch 12:00 – 1:00</a:t>
          </a:r>
        </a:p>
      </dsp:txBody>
      <dsp:txXfrm>
        <a:off x="2356569" y="1031336"/>
        <a:ext cx="1953694" cy="659378"/>
      </dsp:txXfrm>
    </dsp:sp>
    <dsp:sp modelId="{1A1B5A3D-8BA1-4D2B-B2F9-3C56B3DD0BB8}">
      <dsp:nvSpPr>
        <dsp:cNvPr id="0" name=""/>
        <dsp:cNvSpPr/>
      </dsp:nvSpPr>
      <dsp:spPr>
        <a:xfrm>
          <a:off x="3333416" y="2345185"/>
          <a:ext cx="0" cy="381774"/>
        </a:xfrm>
        <a:prstGeom prst="line">
          <a:avLst/>
        </a:prstGeom>
        <a:noFill/>
        <a:ln w="6350" cap="flat" cmpd="sng" algn="ctr">
          <a:solidFill>
            <a:schemeClr val="accent5">
              <a:hueOff val="-6750380"/>
              <a:satOff val="48461"/>
              <a:lumOff val="-18432"/>
              <a:alphaOff val="0"/>
            </a:schemeClr>
          </a:solidFill>
          <a:prstDash val="solid"/>
          <a:miter lim="800000"/>
        </a:ln>
        <a:effectLst/>
      </dsp:spPr>
      <dsp:style>
        <a:lnRef idx="1">
          <a:scrgbClr r="0" g="0" b="0"/>
        </a:lnRef>
        <a:fillRef idx="0">
          <a:scrgbClr r="0" g="0" b="0"/>
        </a:fillRef>
        <a:effectRef idx="0">
          <a:scrgbClr r="0" g="0" b="0"/>
        </a:effectRef>
        <a:fontRef idx="minor"/>
      </dsp:style>
    </dsp:sp>
    <dsp:sp modelId="{ABEFC21F-F30B-4135-9683-86721B7D3CB4}">
      <dsp:nvSpPr>
        <dsp:cNvPr id="0" name=""/>
        <dsp:cNvSpPr/>
      </dsp:nvSpPr>
      <dsp:spPr>
        <a:xfrm>
          <a:off x="3466622" y="3108734"/>
          <a:ext cx="1953694" cy="654470"/>
        </a:xfrm>
        <a:prstGeom prst="rect">
          <a:avLst/>
        </a:prstGeom>
        <a:gradFill rotWithShape="0">
          <a:gsLst>
            <a:gs pos="0">
              <a:schemeClr val="accent5">
                <a:hueOff val="-10125569"/>
                <a:satOff val="72692"/>
                <a:lumOff val="-27647"/>
                <a:alphaOff val="0"/>
                <a:satMod val="103000"/>
                <a:lumMod val="102000"/>
                <a:tint val="94000"/>
              </a:schemeClr>
            </a:gs>
            <a:gs pos="50000">
              <a:schemeClr val="accent5">
                <a:hueOff val="-10125569"/>
                <a:satOff val="72692"/>
                <a:lumOff val="-27647"/>
                <a:alphaOff val="0"/>
                <a:satMod val="110000"/>
                <a:lumMod val="100000"/>
                <a:shade val="100000"/>
              </a:schemeClr>
            </a:gs>
            <a:gs pos="100000">
              <a:schemeClr val="accent5">
                <a:hueOff val="-10125569"/>
                <a:satOff val="72692"/>
                <a:lumOff val="-27647"/>
                <a:alphaOff val="0"/>
                <a:lumMod val="99000"/>
                <a:satMod val="120000"/>
                <a:shade val="78000"/>
              </a:schemeClr>
            </a:gs>
          </a:gsLst>
          <a:lin ang="5400000" scaled="0"/>
        </a:gradFill>
        <a:ln w="6350" cap="flat" cmpd="sng" algn="ctr">
          <a:solidFill>
            <a:schemeClr val="accent5">
              <a:hueOff val="-10125569"/>
              <a:satOff val="72692"/>
              <a:lumOff val="-27647"/>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6360" tIns="86360" rIns="86360" bIns="86360" numCol="1" spcCol="1270" anchor="ctr" anchorCtr="0">
          <a:noAutofit/>
        </a:bodyPr>
        <a:lstStyle/>
        <a:p>
          <a:pPr marL="0" lvl="0" indent="0" algn="ctr" defTabSz="755650">
            <a:lnSpc>
              <a:spcPct val="90000"/>
            </a:lnSpc>
            <a:spcBef>
              <a:spcPct val="0"/>
            </a:spcBef>
            <a:spcAft>
              <a:spcPct val="35000"/>
            </a:spcAft>
            <a:buNone/>
            <a:defRPr b="1"/>
          </a:pPr>
          <a:r>
            <a:rPr lang="en-US" sz="1700" kern="1200"/>
            <a:t>2:30 PM – 2:45 PM</a:t>
          </a:r>
        </a:p>
      </dsp:txBody>
      <dsp:txXfrm>
        <a:off x="3466622" y="3108734"/>
        <a:ext cx="1953694" cy="654470"/>
      </dsp:txXfrm>
    </dsp:sp>
    <dsp:sp modelId="{50AEEA51-A9A4-4D64-99BF-ECE48AEE7B93}">
      <dsp:nvSpPr>
        <dsp:cNvPr id="0" name=""/>
        <dsp:cNvSpPr/>
      </dsp:nvSpPr>
      <dsp:spPr>
        <a:xfrm>
          <a:off x="3466622" y="3763204"/>
          <a:ext cx="1953694" cy="659378"/>
        </a:xfrm>
        <a:prstGeom prst="rect">
          <a:avLst/>
        </a:prstGeom>
        <a:solidFill>
          <a:schemeClr val="accent5">
            <a:tint val="40000"/>
            <a:alpha val="90000"/>
            <a:hueOff val="-10132271"/>
            <a:satOff val="27433"/>
            <a:lumOff val="-4094"/>
            <a:alphaOff val="0"/>
          </a:schemeClr>
        </a:solidFill>
        <a:ln w="6350" cap="flat" cmpd="sng" algn="ctr">
          <a:solidFill>
            <a:schemeClr val="accent5">
              <a:tint val="40000"/>
              <a:alpha val="90000"/>
              <a:hueOff val="-10132271"/>
              <a:satOff val="27433"/>
              <a:lumOff val="-409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t>Break 2:30 – 2:45</a:t>
          </a:r>
        </a:p>
      </dsp:txBody>
      <dsp:txXfrm>
        <a:off x="3466622" y="3763204"/>
        <a:ext cx="1953694" cy="659378"/>
      </dsp:txXfrm>
    </dsp:sp>
    <dsp:sp modelId="{FEB1734D-F659-4233-807C-DB2227A9C781}">
      <dsp:nvSpPr>
        <dsp:cNvPr id="0" name=""/>
        <dsp:cNvSpPr/>
      </dsp:nvSpPr>
      <dsp:spPr>
        <a:xfrm>
          <a:off x="4443470" y="2726959"/>
          <a:ext cx="0" cy="381774"/>
        </a:xfrm>
        <a:prstGeom prst="line">
          <a:avLst/>
        </a:prstGeom>
        <a:noFill/>
        <a:ln w="6350" cap="flat" cmpd="sng" algn="ctr">
          <a:solidFill>
            <a:schemeClr val="accent5">
              <a:hueOff val="-10125569"/>
              <a:satOff val="72692"/>
              <a:lumOff val="-27647"/>
              <a:alphaOff val="0"/>
            </a:schemeClr>
          </a:solidFill>
          <a:prstDash val="solid"/>
          <a:miter lim="800000"/>
        </a:ln>
        <a:effectLst/>
      </dsp:spPr>
      <dsp:style>
        <a:lnRef idx="1">
          <a:scrgbClr r="0" g="0" b="0"/>
        </a:lnRef>
        <a:fillRef idx="0">
          <a:scrgbClr r="0" g="0" b="0"/>
        </a:fillRef>
        <a:effectRef idx="0">
          <a:scrgbClr r="0" g="0" b="0"/>
        </a:effectRef>
        <a:fontRef idx="minor"/>
      </dsp:style>
    </dsp:sp>
    <dsp:sp modelId="{AF913498-D2E5-4921-8908-0F7F38740155}">
      <dsp:nvSpPr>
        <dsp:cNvPr id="0" name=""/>
        <dsp:cNvSpPr/>
      </dsp:nvSpPr>
      <dsp:spPr>
        <a:xfrm rot="2700000">
          <a:off x="3290994" y="2684538"/>
          <a:ext cx="84843" cy="84843"/>
        </a:xfrm>
        <a:prstGeom prst="rect">
          <a:avLst/>
        </a:prstGeom>
        <a:gradFill rotWithShape="0">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6350">
          <a:noFill/>
        </a:ln>
        <a:effectLst/>
      </dsp:spPr>
      <dsp:style>
        <a:lnRef idx="0">
          <a:scrgbClr r="0" g="0" b="0"/>
        </a:lnRef>
        <a:fillRef idx="3">
          <a:scrgbClr r="0" g="0" b="0"/>
        </a:fillRef>
        <a:effectRef idx="2">
          <a:scrgbClr r="0" g="0" b="0"/>
        </a:effectRef>
        <a:fontRef idx="minor">
          <a:schemeClr val="lt1"/>
        </a:fontRef>
      </dsp:style>
    </dsp:sp>
    <dsp:sp modelId="{522D8801-E3DC-4E1D-8DD4-FD3B461C8797}">
      <dsp:nvSpPr>
        <dsp:cNvPr id="0" name=""/>
        <dsp:cNvSpPr/>
      </dsp:nvSpPr>
      <dsp:spPr>
        <a:xfrm rot="2700000">
          <a:off x="4401048" y="2684538"/>
          <a:ext cx="84843" cy="84843"/>
        </a:xfrm>
        <a:prstGeom prst="rect">
          <a:avLst/>
        </a:prstGeom>
        <a:gradFill rotWithShape="0">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6350">
          <a:noFill/>
        </a:ln>
        <a:effectLst/>
      </dsp:spPr>
      <dsp:style>
        <a:lnRef idx="0">
          <a:scrgbClr r="0" g="0" b="0"/>
        </a:lnRef>
        <a:fillRef idx="3">
          <a:scrgbClr r="0" g="0" b="0"/>
        </a:fillRef>
        <a:effectRef idx="2">
          <a:scrgbClr r="0" g="0" b="0"/>
        </a:effectRef>
        <a:fontRef idx="minor">
          <a:schemeClr val="lt1"/>
        </a:fontRef>
      </dsp:style>
    </dsp:sp>
    <dsp:sp modelId="{BA006016-6B34-4E74-B60A-DAB1C48B038C}">
      <dsp:nvSpPr>
        <dsp:cNvPr id="0" name=""/>
        <dsp:cNvSpPr/>
      </dsp:nvSpPr>
      <dsp:spPr>
        <a:xfrm>
          <a:off x="4576676" y="1690715"/>
          <a:ext cx="1953694" cy="654470"/>
        </a:xfrm>
        <a:prstGeom prst="rect">
          <a:avLst/>
        </a:prstGeom>
        <a:gradFill rotWithShape="0">
          <a:gsLst>
            <a:gs pos="0">
              <a:schemeClr val="accent5">
                <a:hueOff val="-13500760"/>
                <a:satOff val="96923"/>
                <a:lumOff val="-36863"/>
                <a:alphaOff val="0"/>
                <a:satMod val="103000"/>
                <a:lumMod val="102000"/>
                <a:tint val="94000"/>
              </a:schemeClr>
            </a:gs>
            <a:gs pos="50000">
              <a:schemeClr val="accent5">
                <a:hueOff val="-13500760"/>
                <a:satOff val="96923"/>
                <a:lumOff val="-36863"/>
                <a:alphaOff val="0"/>
                <a:satMod val="110000"/>
                <a:lumMod val="100000"/>
                <a:shade val="100000"/>
              </a:schemeClr>
            </a:gs>
            <a:gs pos="100000">
              <a:schemeClr val="accent5">
                <a:hueOff val="-13500760"/>
                <a:satOff val="96923"/>
                <a:lumOff val="-36863"/>
                <a:alphaOff val="0"/>
                <a:lumMod val="99000"/>
                <a:satMod val="120000"/>
                <a:shade val="78000"/>
              </a:schemeClr>
            </a:gs>
          </a:gsLst>
          <a:lin ang="5400000" scaled="0"/>
        </a:gradFill>
        <a:ln w="6350" cap="flat" cmpd="sng" algn="ctr">
          <a:solidFill>
            <a:schemeClr val="accent5">
              <a:hueOff val="-13500760"/>
              <a:satOff val="96923"/>
              <a:lumOff val="-36863"/>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6360" tIns="86360" rIns="86360" bIns="86360" numCol="1" spcCol="1270" anchor="ctr" anchorCtr="0">
          <a:noAutofit/>
        </a:bodyPr>
        <a:lstStyle/>
        <a:p>
          <a:pPr marL="0" lvl="0" indent="0" algn="ctr" defTabSz="755650">
            <a:lnSpc>
              <a:spcPct val="90000"/>
            </a:lnSpc>
            <a:spcBef>
              <a:spcPct val="0"/>
            </a:spcBef>
            <a:spcAft>
              <a:spcPct val="35000"/>
            </a:spcAft>
            <a:buNone/>
            <a:defRPr b="1"/>
          </a:pPr>
          <a:r>
            <a:rPr lang="en-US" sz="1700" kern="1200"/>
            <a:t>4:30 PM</a:t>
          </a:r>
        </a:p>
      </dsp:txBody>
      <dsp:txXfrm>
        <a:off x="4576676" y="1690715"/>
        <a:ext cx="1953694" cy="654470"/>
      </dsp:txXfrm>
    </dsp:sp>
    <dsp:sp modelId="{639FB586-1861-4C8B-9A72-CE65DB875DCA}">
      <dsp:nvSpPr>
        <dsp:cNvPr id="0" name=""/>
        <dsp:cNvSpPr/>
      </dsp:nvSpPr>
      <dsp:spPr>
        <a:xfrm>
          <a:off x="4576676" y="1031336"/>
          <a:ext cx="1953694" cy="659378"/>
        </a:xfrm>
        <a:prstGeom prst="rect">
          <a:avLst/>
        </a:prstGeom>
        <a:solidFill>
          <a:schemeClr val="accent5">
            <a:tint val="40000"/>
            <a:alpha val="90000"/>
            <a:hueOff val="-13509695"/>
            <a:satOff val="36578"/>
            <a:lumOff val="-5459"/>
            <a:alphaOff val="0"/>
          </a:schemeClr>
        </a:solidFill>
        <a:ln w="6350" cap="flat" cmpd="sng" algn="ctr">
          <a:solidFill>
            <a:schemeClr val="accent5">
              <a:tint val="40000"/>
              <a:alpha val="90000"/>
              <a:hueOff val="-13509695"/>
              <a:satOff val="36578"/>
              <a:lumOff val="-545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t>Departure</a:t>
          </a:r>
        </a:p>
      </dsp:txBody>
      <dsp:txXfrm>
        <a:off x="4576676" y="1031336"/>
        <a:ext cx="1953694" cy="659378"/>
      </dsp:txXfrm>
    </dsp:sp>
    <dsp:sp modelId="{EAFABD45-5F0C-47B3-8C6B-8B6E6677B290}">
      <dsp:nvSpPr>
        <dsp:cNvPr id="0" name=""/>
        <dsp:cNvSpPr/>
      </dsp:nvSpPr>
      <dsp:spPr>
        <a:xfrm>
          <a:off x="5553523" y="2345185"/>
          <a:ext cx="0" cy="381774"/>
        </a:xfrm>
        <a:prstGeom prst="line">
          <a:avLst/>
        </a:prstGeom>
        <a:noFill/>
        <a:ln w="6350" cap="flat" cmpd="sng" algn="ctr">
          <a:solidFill>
            <a:schemeClr val="accent5">
              <a:hueOff val="-13500760"/>
              <a:satOff val="96923"/>
              <a:lumOff val="-36863"/>
              <a:alphaOff val="0"/>
            </a:schemeClr>
          </a:solidFill>
          <a:prstDash val="solid"/>
          <a:miter lim="800000"/>
        </a:ln>
        <a:effectLst/>
      </dsp:spPr>
      <dsp:style>
        <a:lnRef idx="1">
          <a:scrgbClr r="0" g="0" b="0"/>
        </a:lnRef>
        <a:fillRef idx="0">
          <a:scrgbClr r="0" g="0" b="0"/>
        </a:fillRef>
        <a:effectRef idx="0">
          <a:scrgbClr r="0" g="0" b="0"/>
        </a:effectRef>
        <a:fontRef idx="minor"/>
      </dsp:style>
    </dsp:sp>
    <dsp:sp modelId="{D7A46E20-AD53-4850-B725-E8D22EF55276}">
      <dsp:nvSpPr>
        <dsp:cNvPr id="0" name=""/>
        <dsp:cNvSpPr/>
      </dsp:nvSpPr>
      <dsp:spPr>
        <a:xfrm rot="2700000">
          <a:off x="5511102" y="2684538"/>
          <a:ext cx="84843" cy="84843"/>
        </a:xfrm>
        <a:prstGeom prst="rect">
          <a:avLst/>
        </a:prstGeom>
        <a:gradFill rotWithShape="0">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6350">
          <a:noFill/>
        </a:ln>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DF155FD-741B-4960-9831-E4F06EFA9F1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F2873E0-C1E9-49ED-A949-6BA40D57061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CD2D25-1667-4C93-827B-8198EF56BCC6}" type="datetimeFigureOut">
              <a:rPr lang="en-US" smtClean="0"/>
              <a:t>3/19/2023</a:t>
            </a:fld>
            <a:endParaRPr lang="en-US"/>
          </a:p>
        </p:txBody>
      </p:sp>
      <p:sp>
        <p:nvSpPr>
          <p:cNvPr id="4" name="Footer Placeholder 3">
            <a:extLst>
              <a:ext uri="{FF2B5EF4-FFF2-40B4-BE49-F238E27FC236}">
                <a16:creationId xmlns:a16="http://schemas.microsoft.com/office/drawing/2014/main" id="{2545DF1F-EBF9-4DAE-A529-688CBA278C1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E50EFCF-7BA4-4F8E-87BE-149BEAAB508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EC66AD-7F65-48C6-A50A-E3BD2B0E8B1D}" type="slidenum">
              <a:rPr lang="en-US" smtClean="0"/>
              <a:t>‹#›</a:t>
            </a:fld>
            <a:endParaRPr lang="en-US"/>
          </a:p>
        </p:txBody>
      </p:sp>
    </p:spTree>
    <p:extLst>
      <p:ext uri="{BB962C8B-B14F-4D97-AF65-F5344CB8AC3E}">
        <p14:creationId xmlns:p14="http://schemas.microsoft.com/office/powerpoint/2010/main" val="961054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8AC0E-BD93-47DA-9486-FC46622522CC}" type="datetimeFigureOut">
              <a:rPr lang="en-US" smtClean="0"/>
              <a:t>3/19/2023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07510C-A238-4B35-95DC-BF08782BE0F3}" type="slidenum">
              <a:rPr lang="en-US" smtClean="0"/>
              <a:t>‹#›</a:t>
            </a:fld>
            <a:endParaRPr lang="en-US"/>
          </a:p>
        </p:txBody>
      </p:sp>
    </p:spTree>
    <p:extLst>
      <p:ext uri="{BB962C8B-B14F-4D97-AF65-F5344CB8AC3E}">
        <p14:creationId xmlns:p14="http://schemas.microsoft.com/office/powerpoint/2010/main" val="907584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0DE8BF7-EC34-4D0C-B03C-479C39EFB844}" type="slidenum">
              <a:rPr lang="en-US" altLang="en-US" smtClean="0"/>
              <a:pPr>
                <a:defRPr/>
              </a:pPr>
              <a:t>9</a:t>
            </a:fld>
            <a:endParaRPr lang="en-US" altLang="en-US"/>
          </a:p>
        </p:txBody>
      </p:sp>
    </p:spTree>
    <p:extLst>
      <p:ext uri="{BB962C8B-B14F-4D97-AF65-F5344CB8AC3E}">
        <p14:creationId xmlns:p14="http://schemas.microsoft.com/office/powerpoint/2010/main" val="621727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ADD07C1F-B1B5-B330-E399-7A6F9EEF43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a:solidFill>
                  <a:schemeClr val="bg1"/>
                </a:solidFill>
                <a:latin typeface="Arial" panose="020B0604020202020204" pitchFamily="34" charset="0"/>
              </a:defRPr>
            </a:lvl1pPr>
            <a:lvl2pPr marL="742950" indent="-285750" defTabSz="965200">
              <a:defRPr>
                <a:solidFill>
                  <a:schemeClr val="bg1"/>
                </a:solidFill>
                <a:latin typeface="Arial" panose="020B0604020202020204" pitchFamily="34" charset="0"/>
              </a:defRPr>
            </a:lvl2pPr>
            <a:lvl3pPr marL="1143000" indent="-228600" defTabSz="965200">
              <a:defRPr>
                <a:solidFill>
                  <a:schemeClr val="bg1"/>
                </a:solidFill>
                <a:latin typeface="Arial" panose="020B0604020202020204" pitchFamily="34" charset="0"/>
              </a:defRPr>
            </a:lvl3pPr>
            <a:lvl4pPr marL="1600200" indent="-228600" defTabSz="965200">
              <a:defRPr>
                <a:solidFill>
                  <a:schemeClr val="bg1"/>
                </a:solidFill>
                <a:latin typeface="Arial" panose="020B0604020202020204" pitchFamily="34" charset="0"/>
              </a:defRPr>
            </a:lvl4pPr>
            <a:lvl5pPr marL="2057400" indent="-228600" defTabSz="965200">
              <a:defRPr>
                <a:solidFill>
                  <a:schemeClr val="bg1"/>
                </a:solidFill>
                <a:latin typeface="Arial" panose="020B0604020202020204" pitchFamily="34" charset="0"/>
              </a:defRPr>
            </a:lvl5pPr>
            <a:lvl6pPr marL="2514600" indent="-228600" defTabSz="965200" eaLnBrk="0" fontAlgn="base" hangingPunct="0">
              <a:spcBef>
                <a:spcPct val="0"/>
              </a:spcBef>
              <a:spcAft>
                <a:spcPct val="0"/>
              </a:spcAft>
              <a:defRPr>
                <a:solidFill>
                  <a:schemeClr val="bg1"/>
                </a:solidFill>
                <a:latin typeface="Arial" panose="020B0604020202020204" pitchFamily="34" charset="0"/>
              </a:defRPr>
            </a:lvl6pPr>
            <a:lvl7pPr marL="2971800" indent="-228600" defTabSz="965200" eaLnBrk="0" fontAlgn="base" hangingPunct="0">
              <a:spcBef>
                <a:spcPct val="0"/>
              </a:spcBef>
              <a:spcAft>
                <a:spcPct val="0"/>
              </a:spcAft>
              <a:defRPr>
                <a:solidFill>
                  <a:schemeClr val="bg1"/>
                </a:solidFill>
                <a:latin typeface="Arial" panose="020B0604020202020204" pitchFamily="34" charset="0"/>
              </a:defRPr>
            </a:lvl7pPr>
            <a:lvl8pPr marL="3429000" indent="-228600" defTabSz="965200" eaLnBrk="0" fontAlgn="base" hangingPunct="0">
              <a:spcBef>
                <a:spcPct val="0"/>
              </a:spcBef>
              <a:spcAft>
                <a:spcPct val="0"/>
              </a:spcAft>
              <a:defRPr>
                <a:solidFill>
                  <a:schemeClr val="bg1"/>
                </a:solidFill>
                <a:latin typeface="Arial" panose="020B0604020202020204" pitchFamily="34" charset="0"/>
              </a:defRPr>
            </a:lvl8pPr>
            <a:lvl9pPr marL="3886200" indent="-228600" defTabSz="965200" eaLnBrk="0" fontAlgn="base" hangingPunct="0">
              <a:spcBef>
                <a:spcPct val="0"/>
              </a:spcBef>
              <a:spcAft>
                <a:spcPct val="0"/>
              </a:spcAft>
              <a:defRPr>
                <a:solidFill>
                  <a:schemeClr val="bg1"/>
                </a:solidFill>
                <a:latin typeface="Arial" panose="020B0604020202020204" pitchFamily="34" charset="0"/>
              </a:defRPr>
            </a:lvl9pPr>
          </a:lstStyle>
          <a:p>
            <a:fld id="{2AB209BE-AE80-4BE2-A821-A722B9A8060D}" type="slidenum">
              <a:rPr lang="en-US" altLang="en-US">
                <a:solidFill>
                  <a:schemeClr val="tx1"/>
                </a:solidFill>
                <a:latin typeface="Times New Roman" panose="02020603050405020304" pitchFamily="18" charset="0"/>
              </a:rPr>
              <a:pPr/>
              <a:t>12</a:t>
            </a:fld>
            <a:endParaRPr lang="en-US" altLang="en-US">
              <a:solidFill>
                <a:schemeClr val="tx1"/>
              </a:solidFill>
              <a:latin typeface="Times New Roman" panose="02020603050405020304" pitchFamily="18" charset="0"/>
            </a:endParaRPr>
          </a:p>
        </p:txBody>
      </p:sp>
      <p:sp>
        <p:nvSpPr>
          <p:cNvPr id="16387" name="Rectangle 2">
            <a:extLst>
              <a:ext uri="{FF2B5EF4-FFF2-40B4-BE49-F238E27FC236}">
                <a16:creationId xmlns:a16="http://schemas.microsoft.com/office/drawing/2014/main" id="{1D8D4B08-AB05-91D9-3D01-6C9DD741C99F}"/>
              </a:ext>
            </a:extLst>
          </p:cNvPr>
          <p:cNvSpPr>
            <a:spLocks noGrp="1" noRot="1" noChangeAspect="1" noChangeArrowheads="1" noTextEdit="1"/>
          </p:cNvSpPr>
          <p:nvPr>
            <p:ph type="sldImg"/>
          </p:nvPr>
        </p:nvSpPr>
        <p:spPr>
          <a:xfrm>
            <a:off x="2365375" y="549275"/>
            <a:ext cx="4872038" cy="2741613"/>
          </a:xfrm>
          <a:ln/>
        </p:spPr>
      </p:sp>
      <p:sp>
        <p:nvSpPr>
          <p:cNvPr id="16388" name="Rectangle 3">
            <a:extLst>
              <a:ext uri="{FF2B5EF4-FFF2-40B4-BE49-F238E27FC236}">
                <a16:creationId xmlns:a16="http://schemas.microsoft.com/office/drawing/2014/main" id="{15F4A17D-DE94-1051-4EF5-04CC04C3C10E}"/>
              </a:ext>
            </a:extLst>
          </p:cNvPr>
          <p:cNvSpPr>
            <a:spLocks noGrp="1" noChangeArrowheads="1"/>
          </p:cNvSpPr>
          <p:nvPr>
            <p:ph type="body" idx="1"/>
          </p:nvPr>
        </p:nvSpPr>
        <p:spPr>
          <a:xfrm>
            <a:off x="1281113" y="3473450"/>
            <a:ext cx="7038975" cy="3292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This training course focuses more on what is, and what is not warranty and the proper procedures to follow in order to have a successful repair.  A lot of time is wasted in troubleshooting a failure, this is where three very useful elements come in.  Applied Failure Analysis is the first element, knowing the “ROOT” cause of the failure and therefore knowing if you have a “Defect in Material or Workmanship.”  The second element is knowing how or where to find troubleshooting procedures for the complaint the customer has presented to you.  The third element is knowing when assistance from Caterpillar is needed.  The 2-4 Rule as presented in Warranty Update #0415 will help in decreasing wasted time in investigating problem and increase warranty recovery dollars.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6E7400AD-963C-A0EE-E5A6-DF8F35DCCE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a:solidFill>
                  <a:schemeClr val="bg1"/>
                </a:solidFill>
                <a:latin typeface="Arial" panose="020B0604020202020204" pitchFamily="34" charset="0"/>
              </a:defRPr>
            </a:lvl1pPr>
            <a:lvl2pPr marL="742950" indent="-285750" defTabSz="965200">
              <a:defRPr>
                <a:solidFill>
                  <a:schemeClr val="bg1"/>
                </a:solidFill>
                <a:latin typeface="Arial" panose="020B0604020202020204" pitchFamily="34" charset="0"/>
              </a:defRPr>
            </a:lvl2pPr>
            <a:lvl3pPr marL="1143000" indent="-228600" defTabSz="965200">
              <a:defRPr>
                <a:solidFill>
                  <a:schemeClr val="bg1"/>
                </a:solidFill>
                <a:latin typeface="Arial" panose="020B0604020202020204" pitchFamily="34" charset="0"/>
              </a:defRPr>
            </a:lvl3pPr>
            <a:lvl4pPr marL="1600200" indent="-228600" defTabSz="965200">
              <a:defRPr>
                <a:solidFill>
                  <a:schemeClr val="bg1"/>
                </a:solidFill>
                <a:latin typeface="Arial" panose="020B0604020202020204" pitchFamily="34" charset="0"/>
              </a:defRPr>
            </a:lvl4pPr>
            <a:lvl5pPr marL="2057400" indent="-228600" defTabSz="965200">
              <a:defRPr>
                <a:solidFill>
                  <a:schemeClr val="bg1"/>
                </a:solidFill>
                <a:latin typeface="Arial" panose="020B0604020202020204" pitchFamily="34" charset="0"/>
              </a:defRPr>
            </a:lvl5pPr>
            <a:lvl6pPr marL="2514600" indent="-228600" defTabSz="965200" eaLnBrk="0" fontAlgn="base" hangingPunct="0">
              <a:spcBef>
                <a:spcPct val="0"/>
              </a:spcBef>
              <a:spcAft>
                <a:spcPct val="0"/>
              </a:spcAft>
              <a:defRPr>
                <a:solidFill>
                  <a:schemeClr val="bg1"/>
                </a:solidFill>
                <a:latin typeface="Arial" panose="020B0604020202020204" pitchFamily="34" charset="0"/>
              </a:defRPr>
            </a:lvl6pPr>
            <a:lvl7pPr marL="2971800" indent="-228600" defTabSz="965200" eaLnBrk="0" fontAlgn="base" hangingPunct="0">
              <a:spcBef>
                <a:spcPct val="0"/>
              </a:spcBef>
              <a:spcAft>
                <a:spcPct val="0"/>
              </a:spcAft>
              <a:defRPr>
                <a:solidFill>
                  <a:schemeClr val="bg1"/>
                </a:solidFill>
                <a:latin typeface="Arial" panose="020B0604020202020204" pitchFamily="34" charset="0"/>
              </a:defRPr>
            </a:lvl7pPr>
            <a:lvl8pPr marL="3429000" indent="-228600" defTabSz="965200" eaLnBrk="0" fontAlgn="base" hangingPunct="0">
              <a:spcBef>
                <a:spcPct val="0"/>
              </a:spcBef>
              <a:spcAft>
                <a:spcPct val="0"/>
              </a:spcAft>
              <a:defRPr>
                <a:solidFill>
                  <a:schemeClr val="bg1"/>
                </a:solidFill>
                <a:latin typeface="Arial" panose="020B0604020202020204" pitchFamily="34" charset="0"/>
              </a:defRPr>
            </a:lvl8pPr>
            <a:lvl9pPr marL="3886200" indent="-228600" defTabSz="965200" eaLnBrk="0" fontAlgn="base" hangingPunct="0">
              <a:spcBef>
                <a:spcPct val="0"/>
              </a:spcBef>
              <a:spcAft>
                <a:spcPct val="0"/>
              </a:spcAft>
              <a:defRPr>
                <a:solidFill>
                  <a:schemeClr val="bg1"/>
                </a:solidFill>
                <a:latin typeface="Arial" panose="020B0604020202020204" pitchFamily="34" charset="0"/>
              </a:defRPr>
            </a:lvl9pPr>
          </a:lstStyle>
          <a:p>
            <a:fld id="{475B3C0E-2199-424A-B4E3-6BC8CF1A62F0}" type="slidenum">
              <a:rPr lang="en-US" altLang="en-US">
                <a:solidFill>
                  <a:schemeClr val="tx1"/>
                </a:solidFill>
                <a:latin typeface="Times New Roman" panose="02020603050405020304" pitchFamily="18" charset="0"/>
              </a:rPr>
              <a:pPr/>
              <a:t>21</a:t>
            </a:fld>
            <a:endParaRPr lang="en-US" altLang="en-US">
              <a:solidFill>
                <a:schemeClr val="tx1"/>
              </a:solidFill>
              <a:latin typeface="Times New Roman" panose="02020603050405020304" pitchFamily="18" charset="0"/>
            </a:endParaRPr>
          </a:p>
        </p:txBody>
      </p:sp>
      <p:sp>
        <p:nvSpPr>
          <p:cNvPr id="26627" name="Rectangle 2">
            <a:extLst>
              <a:ext uri="{FF2B5EF4-FFF2-40B4-BE49-F238E27FC236}">
                <a16:creationId xmlns:a16="http://schemas.microsoft.com/office/drawing/2014/main" id="{9D9B55FC-3E51-7F3A-A6FB-5C3CAA7A9B58}"/>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EF56F3E1-074D-9E04-0BB1-7A08159127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3717815D-CA1C-E28C-A3F5-92B24DB231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a:solidFill>
                  <a:schemeClr val="bg1"/>
                </a:solidFill>
                <a:latin typeface="Arial" panose="020B0604020202020204" pitchFamily="34" charset="0"/>
              </a:defRPr>
            </a:lvl1pPr>
            <a:lvl2pPr marL="742950" indent="-285750" defTabSz="965200">
              <a:defRPr>
                <a:solidFill>
                  <a:schemeClr val="bg1"/>
                </a:solidFill>
                <a:latin typeface="Arial" panose="020B0604020202020204" pitchFamily="34" charset="0"/>
              </a:defRPr>
            </a:lvl2pPr>
            <a:lvl3pPr marL="1143000" indent="-228600" defTabSz="965200">
              <a:defRPr>
                <a:solidFill>
                  <a:schemeClr val="bg1"/>
                </a:solidFill>
                <a:latin typeface="Arial" panose="020B0604020202020204" pitchFamily="34" charset="0"/>
              </a:defRPr>
            </a:lvl3pPr>
            <a:lvl4pPr marL="1600200" indent="-228600" defTabSz="965200">
              <a:defRPr>
                <a:solidFill>
                  <a:schemeClr val="bg1"/>
                </a:solidFill>
                <a:latin typeface="Arial" panose="020B0604020202020204" pitchFamily="34" charset="0"/>
              </a:defRPr>
            </a:lvl4pPr>
            <a:lvl5pPr marL="2057400" indent="-228600" defTabSz="965200">
              <a:defRPr>
                <a:solidFill>
                  <a:schemeClr val="bg1"/>
                </a:solidFill>
                <a:latin typeface="Arial" panose="020B0604020202020204" pitchFamily="34" charset="0"/>
              </a:defRPr>
            </a:lvl5pPr>
            <a:lvl6pPr marL="2514600" indent="-228600" defTabSz="965200" eaLnBrk="0" fontAlgn="base" hangingPunct="0">
              <a:spcBef>
                <a:spcPct val="0"/>
              </a:spcBef>
              <a:spcAft>
                <a:spcPct val="0"/>
              </a:spcAft>
              <a:defRPr>
                <a:solidFill>
                  <a:schemeClr val="bg1"/>
                </a:solidFill>
                <a:latin typeface="Arial" panose="020B0604020202020204" pitchFamily="34" charset="0"/>
              </a:defRPr>
            </a:lvl6pPr>
            <a:lvl7pPr marL="2971800" indent="-228600" defTabSz="965200" eaLnBrk="0" fontAlgn="base" hangingPunct="0">
              <a:spcBef>
                <a:spcPct val="0"/>
              </a:spcBef>
              <a:spcAft>
                <a:spcPct val="0"/>
              </a:spcAft>
              <a:defRPr>
                <a:solidFill>
                  <a:schemeClr val="bg1"/>
                </a:solidFill>
                <a:latin typeface="Arial" panose="020B0604020202020204" pitchFamily="34" charset="0"/>
              </a:defRPr>
            </a:lvl7pPr>
            <a:lvl8pPr marL="3429000" indent="-228600" defTabSz="965200" eaLnBrk="0" fontAlgn="base" hangingPunct="0">
              <a:spcBef>
                <a:spcPct val="0"/>
              </a:spcBef>
              <a:spcAft>
                <a:spcPct val="0"/>
              </a:spcAft>
              <a:defRPr>
                <a:solidFill>
                  <a:schemeClr val="bg1"/>
                </a:solidFill>
                <a:latin typeface="Arial" panose="020B0604020202020204" pitchFamily="34" charset="0"/>
              </a:defRPr>
            </a:lvl8pPr>
            <a:lvl9pPr marL="3886200" indent="-228600" defTabSz="965200" eaLnBrk="0" fontAlgn="base" hangingPunct="0">
              <a:spcBef>
                <a:spcPct val="0"/>
              </a:spcBef>
              <a:spcAft>
                <a:spcPct val="0"/>
              </a:spcAft>
              <a:defRPr>
                <a:solidFill>
                  <a:schemeClr val="bg1"/>
                </a:solidFill>
                <a:latin typeface="Arial" panose="020B0604020202020204" pitchFamily="34" charset="0"/>
              </a:defRPr>
            </a:lvl9pPr>
          </a:lstStyle>
          <a:p>
            <a:fld id="{1DAE6EE1-C261-4512-9B95-04305DDC1DE3}" type="slidenum">
              <a:rPr lang="en-US" altLang="en-US">
                <a:solidFill>
                  <a:schemeClr val="tx1"/>
                </a:solidFill>
                <a:latin typeface="Times New Roman" panose="02020603050405020304" pitchFamily="18" charset="0"/>
              </a:rPr>
              <a:pPr/>
              <a:t>27</a:t>
            </a:fld>
            <a:endParaRPr lang="en-US" altLang="en-US">
              <a:solidFill>
                <a:schemeClr val="tx1"/>
              </a:solidFill>
              <a:latin typeface="Times New Roman" panose="02020603050405020304" pitchFamily="18" charset="0"/>
            </a:endParaRPr>
          </a:p>
        </p:txBody>
      </p:sp>
      <p:sp>
        <p:nvSpPr>
          <p:cNvPr id="33795" name="Rectangle 2">
            <a:extLst>
              <a:ext uri="{FF2B5EF4-FFF2-40B4-BE49-F238E27FC236}">
                <a16:creationId xmlns:a16="http://schemas.microsoft.com/office/drawing/2014/main" id="{2215C3DF-6CBC-F534-231B-6B07830C38C0}"/>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C8C9CE9E-CA07-7DE6-B54B-960ECFB848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9EA5C71B-457D-2601-7ADE-513B5F3618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Arial" panose="020B0604020202020204" pitchFamily="34" charset="0"/>
              </a:defRPr>
            </a:lvl1pPr>
            <a:lvl2pPr marL="742950" indent="-285750" defTabSz="925513">
              <a:spcBef>
                <a:spcPct val="30000"/>
              </a:spcBef>
              <a:defRPr sz="1200">
                <a:solidFill>
                  <a:schemeClr val="tx1"/>
                </a:solidFill>
                <a:latin typeface="Arial" panose="020B0604020202020204" pitchFamily="34" charset="0"/>
              </a:defRPr>
            </a:lvl2pPr>
            <a:lvl3pPr marL="1143000" indent="-228600" defTabSz="925513">
              <a:spcBef>
                <a:spcPct val="30000"/>
              </a:spcBef>
              <a:defRPr sz="1200">
                <a:solidFill>
                  <a:schemeClr val="tx1"/>
                </a:solidFill>
                <a:latin typeface="Arial" panose="020B0604020202020204" pitchFamily="34" charset="0"/>
              </a:defRPr>
            </a:lvl3pPr>
            <a:lvl4pPr marL="1600200" indent="-228600" defTabSz="925513">
              <a:spcBef>
                <a:spcPct val="30000"/>
              </a:spcBef>
              <a:defRPr sz="1200">
                <a:solidFill>
                  <a:schemeClr val="tx1"/>
                </a:solidFill>
                <a:latin typeface="Arial" panose="020B0604020202020204" pitchFamily="34" charset="0"/>
              </a:defRPr>
            </a:lvl4pPr>
            <a:lvl5pPr marL="2057400" indent="-228600" defTabSz="925513">
              <a:spcBef>
                <a:spcPct val="30000"/>
              </a:spcBef>
              <a:defRPr sz="1200">
                <a:solidFill>
                  <a:schemeClr val="tx1"/>
                </a:solidFill>
                <a:latin typeface="Arial" panose="020B0604020202020204" pitchFamily="34" charset="0"/>
              </a:defRPr>
            </a:lvl5pPr>
            <a:lvl6pPr marL="2514600" indent="-228600" defTabSz="92551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551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551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55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39BB609-8E0F-49F8-AC53-FED95D28CDF9}" type="slidenum">
              <a:rPr lang="en-US" altLang="en-US"/>
              <a:pPr>
                <a:spcBef>
                  <a:spcPct val="0"/>
                </a:spcBef>
              </a:pPr>
              <a:t>28</a:t>
            </a:fld>
            <a:endParaRPr lang="en-US" altLang="en-US"/>
          </a:p>
        </p:txBody>
      </p:sp>
      <p:sp>
        <p:nvSpPr>
          <p:cNvPr id="35843" name="Rectangle 2">
            <a:extLst>
              <a:ext uri="{FF2B5EF4-FFF2-40B4-BE49-F238E27FC236}">
                <a16:creationId xmlns:a16="http://schemas.microsoft.com/office/drawing/2014/main" id="{DF7B4CAF-B3E3-28D5-BEC6-0856A10B8BA6}"/>
              </a:ext>
            </a:extLst>
          </p:cNvPr>
          <p:cNvSpPr>
            <a:spLocks noGrp="1" noRot="1" noChangeAspect="1" noChangeArrowheads="1" noTextEdit="1"/>
          </p:cNvSpPr>
          <p:nvPr>
            <p:ph type="sldImg"/>
          </p:nvPr>
        </p:nvSpPr>
        <p:spPr>
          <a:xfrm>
            <a:off x="398463" y="692150"/>
            <a:ext cx="6157912" cy="3463925"/>
          </a:xfrm>
          <a:ln/>
        </p:spPr>
      </p:sp>
      <p:sp>
        <p:nvSpPr>
          <p:cNvPr id="35844" name="Rectangle 3">
            <a:extLst>
              <a:ext uri="{FF2B5EF4-FFF2-40B4-BE49-F238E27FC236}">
                <a16:creationId xmlns:a16="http://schemas.microsoft.com/office/drawing/2014/main" id="{378615FE-F093-EB7D-A541-2D795DC7451D}"/>
              </a:ext>
            </a:extLst>
          </p:cNvPr>
          <p:cNvSpPr>
            <a:spLocks noGrp="1" noChangeArrowheads="1"/>
          </p:cNvSpPr>
          <p:nvPr>
            <p:ph type="body" idx="1"/>
          </p:nvPr>
        </p:nvSpPr>
        <p:spPr>
          <a:xfrm>
            <a:off x="927100" y="4387850"/>
            <a:ext cx="5095875" cy="4156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go to overheads and show warranty statements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07510C-A238-4B35-95DC-BF08782BE0F3}" type="slidenum">
              <a:rPr lang="en-US" smtClean="0"/>
              <a:t>105</a:t>
            </a:fld>
            <a:endParaRPr lang="en-US"/>
          </a:p>
        </p:txBody>
      </p:sp>
    </p:spTree>
    <p:extLst>
      <p:ext uri="{BB962C8B-B14F-4D97-AF65-F5344CB8AC3E}">
        <p14:creationId xmlns:p14="http://schemas.microsoft.com/office/powerpoint/2010/main" val="608253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07510C-A238-4B35-95DC-BF08782BE0F3}" type="slidenum">
              <a:rPr lang="en-US" smtClean="0"/>
              <a:t>107</a:t>
            </a:fld>
            <a:endParaRPr lang="en-US"/>
          </a:p>
        </p:txBody>
      </p:sp>
    </p:spTree>
    <p:extLst>
      <p:ext uri="{BB962C8B-B14F-4D97-AF65-F5344CB8AC3E}">
        <p14:creationId xmlns:p14="http://schemas.microsoft.com/office/powerpoint/2010/main" val="9631493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1">
    <p:spTree>
      <p:nvGrpSpPr>
        <p:cNvPr id="1" name=""/>
        <p:cNvGrpSpPr/>
        <p:nvPr/>
      </p:nvGrpSpPr>
      <p:grpSpPr>
        <a:xfrm>
          <a:off x="0" y="0"/>
          <a:ext cx="0" cy="0"/>
          <a:chOff x="0" y="0"/>
          <a:chExt cx="0" cy="0"/>
        </a:xfrm>
      </p:grpSpPr>
      <p:pic>
        <p:nvPicPr>
          <p:cNvPr id="7" name="Picture 6" descr="A picture containing large, white&#10;&#10;Description automatically generated">
            <a:extLst>
              <a:ext uri="{FF2B5EF4-FFF2-40B4-BE49-F238E27FC236}">
                <a16:creationId xmlns:a16="http://schemas.microsoft.com/office/drawing/2014/main" id="{3688F531-5A6B-44FF-94FC-3732659AC74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9" t="8012" r="249" b="8012"/>
          <a:stretch/>
        </p:blipFill>
        <p:spPr>
          <a:xfrm>
            <a:off x="0" y="0"/>
            <a:ext cx="12192000" cy="6858000"/>
          </a:xfrm>
          <a:prstGeom prst="rect">
            <a:avLst/>
          </a:prstGeom>
        </p:spPr>
      </p:pic>
      <p:sp>
        <p:nvSpPr>
          <p:cNvPr id="8" name="Freeform: Shape 7">
            <a:extLst>
              <a:ext uri="{FF2B5EF4-FFF2-40B4-BE49-F238E27FC236}">
                <a16:creationId xmlns:a16="http://schemas.microsoft.com/office/drawing/2014/main" id="{53F4AEE0-537E-4FAC-B749-2AFBC28D2D2F}"/>
              </a:ext>
            </a:extLst>
          </p:cNvPr>
          <p:cNvSpPr/>
          <p:nvPr userDrawn="1"/>
        </p:nvSpPr>
        <p:spPr>
          <a:xfrm>
            <a:off x="152400" y="0"/>
            <a:ext cx="4862304" cy="6858000"/>
          </a:xfrm>
          <a:custGeom>
            <a:avLst/>
            <a:gdLst>
              <a:gd name="connsiteX0" fmla="*/ 0 w 4862304"/>
              <a:gd name="connsiteY0" fmla="*/ 0 h 6858000"/>
              <a:gd name="connsiteX1" fmla="*/ 3033815 w 4862304"/>
              <a:gd name="connsiteY1" fmla="*/ 0 h 6858000"/>
              <a:gd name="connsiteX2" fmla="*/ 3200755 w 4862304"/>
              <a:gd name="connsiteY2" fmla="*/ 131189 h 6858000"/>
              <a:gd name="connsiteX3" fmla="*/ 4862304 w 4862304"/>
              <a:gd name="connsiteY3" fmla="*/ 3654429 h 6858000"/>
              <a:gd name="connsiteX4" fmla="*/ 3676176 w 4862304"/>
              <a:gd name="connsiteY4" fmla="*/ 6724411 h 6858000"/>
              <a:gd name="connsiteX5" fmla="*/ 3548810 w 4862304"/>
              <a:gd name="connsiteY5" fmla="*/ 6858000 h 6858000"/>
              <a:gd name="connsiteX6" fmla="*/ 0 w 48623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2304" h="6858000">
                <a:moveTo>
                  <a:pt x="0" y="0"/>
                </a:moveTo>
                <a:lnTo>
                  <a:pt x="3033815" y="0"/>
                </a:lnTo>
                <a:lnTo>
                  <a:pt x="3200755" y="131189"/>
                </a:lnTo>
                <a:cubicBezTo>
                  <a:pt x="4215505" y="968635"/>
                  <a:pt x="4862304" y="2235998"/>
                  <a:pt x="4862304" y="3654429"/>
                </a:cubicBezTo>
                <a:cubicBezTo>
                  <a:pt x="4862304" y="4836455"/>
                  <a:pt x="4413138" y="5913573"/>
                  <a:pt x="3676176" y="6724411"/>
                </a:cubicBezTo>
                <a:lnTo>
                  <a:pt x="3548810" y="6858000"/>
                </a:lnTo>
                <a:lnTo>
                  <a:pt x="0" y="6858000"/>
                </a:lnTo>
                <a:close/>
              </a:path>
            </a:pathLst>
          </a:custGeom>
          <a:solidFill>
            <a:srgbClr val="FFDB8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78222FB2-EA20-4458-8777-527E74458A19}"/>
              </a:ext>
            </a:extLst>
          </p:cNvPr>
          <p:cNvSpPr/>
          <p:nvPr userDrawn="1"/>
        </p:nvSpPr>
        <p:spPr>
          <a:xfrm>
            <a:off x="0" y="0"/>
            <a:ext cx="4862304" cy="6858000"/>
          </a:xfrm>
          <a:custGeom>
            <a:avLst/>
            <a:gdLst>
              <a:gd name="connsiteX0" fmla="*/ 0 w 4862304"/>
              <a:gd name="connsiteY0" fmla="*/ 0 h 6858000"/>
              <a:gd name="connsiteX1" fmla="*/ 3033815 w 4862304"/>
              <a:gd name="connsiteY1" fmla="*/ 0 h 6858000"/>
              <a:gd name="connsiteX2" fmla="*/ 3200755 w 4862304"/>
              <a:gd name="connsiteY2" fmla="*/ 131189 h 6858000"/>
              <a:gd name="connsiteX3" fmla="*/ 4862304 w 4862304"/>
              <a:gd name="connsiteY3" fmla="*/ 3654429 h 6858000"/>
              <a:gd name="connsiteX4" fmla="*/ 3676176 w 4862304"/>
              <a:gd name="connsiteY4" fmla="*/ 6724411 h 6858000"/>
              <a:gd name="connsiteX5" fmla="*/ 3548810 w 4862304"/>
              <a:gd name="connsiteY5" fmla="*/ 6858000 h 6858000"/>
              <a:gd name="connsiteX6" fmla="*/ 0 w 48623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2304" h="6858000">
                <a:moveTo>
                  <a:pt x="0" y="0"/>
                </a:moveTo>
                <a:lnTo>
                  <a:pt x="3033815" y="0"/>
                </a:lnTo>
                <a:lnTo>
                  <a:pt x="3200755" y="131189"/>
                </a:lnTo>
                <a:cubicBezTo>
                  <a:pt x="4215505" y="968635"/>
                  <a:pt x="4862304" y="2235998"/>
                  <a:pt x="4862304" y="3654429"/>
                </a:cubicBezTo>
                <a:cubicBezTo>
                  <a:pt x="4862304" y="4836455"/>
                  <a:pt x="4413138" y="5913573"/>
                  <a:pt x="3676176" y="6724411"/>
                </a:cubicBezTo>
                <a:lnTo>
                  <a:pt x="3548810" y="6858000"/>
                </a:lnTo>
                <a:lnTo>
                  <a:pt x="0" y="6858000"/>
                </a:lnTo>
                <a:close/>
              </a:path>
            </a:pathLst>
          </a:custGeom>
          <a:solidFill>
            <a:srgbClr val="FEC82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id="{04634803-0A92-4DFB-B6B9-35F6BE983C0E}"/>
              </a:ext>
            </a:extLst>
          </p:cNvPr>
          <p:cNvPicPr>
            <a:picLocks noChangeAspect="1"/>
          </p:cNvPicPr>
          <p:nvPr userDrawn="1"/>
        </p:nvPicPr>
        <p:blipFill>
          <a:blip r:embed="rId3"/>
          <a:stretch>
            <a:fillRect/>
          </a:stretch>
        </p:blipFill>
        <p:spPr>
          <a:xfrm>
            <a:off x="9573313" y="242684"/>
            <a:ext cx="2393303" cy="645713"/>
          </a:xfrm>
          <a:prstGeom prst="rect">
            <a:avLst/>
          </a:prstGeom>
        </p:spPr>
      </p:pic>
      <p:sp>
        <p:nvSpPr>
          <p:cNvPr id="2" name="Title 1">
            <a:extLst>
              <a:ext uri="{FF2B5EF4-FFF2-40B4-BE49-F238E27FC236}">
                <a16:creationId xmlns:a16="http://schemas.microsoft.com/office/drawing/2014/main" id="{81C02048-B93F-4DED-A9BD-A0AEF1C938F4}"/>
              </a:ext>
            </a:extLst>
          </p:cNvPr>
          <p:cNvSpPr>
            <a:spLocks noGrp="1"/>
          </p:cNvSpPr>
          <p:nvPr>
            <p:ph type="ctrTitle"/>
          </p:nvPr>
        </p:nvSpPr>
        <p:spPr>
          <a:xfrm>
            <a:off x="6225822" y="1754541"/>
            <a:ext cx="5740794" cy="2387600"/>
          </a:xfrm>
        </p:spPr>
        <p:txBody>
          <a:bodyPr anchor="b">
            <a:normAutofit/>
          </a:bodyPr>
          <a:lstStyle>
            <a:lvl1pPr algn="l">
              <a:defRPr lang="en-US" sz="5400" kern="1200" dirty="0">
                <a:solidFill>
                  <a:srgbClr val="FEC820"/>
                </a:solidFill>
                <a:latin typeface="Impact" panose="020B0806030902050204" pitchFamily="34" charset="0"/>
                <a:ea typeface="+mj-ea"/>
                <a:cs typeface="+mj-cs"/>
              </a:defRPr>
            </a:lvl1pPr>
          </a:lstStyle>
          <a:p>
            <a:r>
              <a:rPr lang="en-US" dirty="0"/>
              <a:t>Click to edit Master title style</a:t>
            </a:r>
          </a:p>
        </p:txBody>
      </p:sp>
      <p:sp>
        <p:nvSpPr>
          <p:cNvPr id="3" name="Subtitle 2">
            <a:extLst>
              <a:ext uri="{FF2B5EF4-FFF2-40B4-BE49-F238E27FC236}">
                <a16:creationId xmlns:a16="http://schemas.microsoft.com/office/drawing/2014/main" id="{B75B6A77-A6DD-4FD8-B8FF-AA4A88EA359F}"/>
              </a:ext>
            </a:extLst>
          </p:cNvPr>
          <p:cNvSpPr>
            <a:spLocks noGrp="1"/>
          </p:cNvSpPr>
          <p:nvPr>
            <p:ph type="subTitle" idx="1"/>
          </p:nvPr>
        </p:nvSpPr>
        <p:spPr>
          <a:xfrm>
            <a:off x="6225822" y="4392260"/>
            <a:ext cx="5740794" cy="1319918"/>
          </a:xfrm>
        </p:spPr>
        <p:txBody>
          <a:bodyPr anchor="b">
            <a:normAutofit/>
          </a:bodyPr>
          <a:lstStyle>
            <a:lvl1pPr marL="0" indent="0" algn="l">
              <a:buNone/>
              <a:defRPr lang="en-US" sz="4000" kern="1200" dirty="0">
                <a:solidFill>
                  <a:schemeClr val="bg1"/>
                </a:solidFill>
                <a:latin typeface="Impact" panose="020B0806030902050204" pitchFamily="34" charset="0"/>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a:extLst>
              <a:ext uri="{FF2B5EF4-FFF2-40B4-BE49-F238E27FC236}">
                <a16:creationId xmlns:a16="http://schemas.microsoft.com/office/drawing/2014/main" id="{6FD2759D-7E93-4490-8BF3-CA683EEB4A9D}"/>
              </a:ext>
            </a:extLst>
          </p:cNvPr>
          <p:cNvSpPr>
            <a:spLocks noGrp="1"/>
          </p:cNvSpPr>
          <p:nvPr>
            <p:ph type="body" sz="quarter" idx="14"/>
          </p:nvPr>
        </p:nvSpPr>
        <p:spPr>
          <a:xfrm>
            <a:off x="6226476" y="5724172"/>
            <a:ext cx="5740099" cy="665163"/>
          </a:xfrm>
        </p:spPr>
        <p:txBody>
          <a:bodyPr>
            <a:normAutofit/>
          </a:bodyPr>
          <a:lstStyle>
            <a:lvl1pPr marL="0" indent="0">
              <a:buNone/>
              <a:defRPr sz="2400">
                <a:solidFill>
                  <a:schemeClr val="bg1"/>
                </a:solidFill>
              </a:defRPr>
            </a:lvl1pPr>
          </a:lstStyle>
          <a:p>
            <a:pPr lvl="0"/>
            <a:r>
              <a:rPr lang="en-US" dirty="0"/>
              <a:t>Click to edit Master text styles</a:t>
            </a:r>
          </a:p>
        </p:txBody>
      </p:sp>
      <p:sp>
        <p:nvSpPr>
          <p:cNvPr id="16" name="Rectangle 15">
            <a:extLst>
              <a:ext uri="{FF2B5EF4-FFF2-40B4-BE49-F238E27FC236}">
                <a16:creationId xmlns:a16="http://schemas.microsoft.com/office/drawing/2014/main" id="{A726AAF8-EF87-4672-83C7-EF28DDBF3270}"/>
              </a:ext>
            </a:extLst>
          </p:cNvPr>
          <p:cNvSpPr/>
          <p:nvPr userDrawn="1"/>
        </p:nvSpPr>
        <p:spPr>
          <a:xfrm flipH="1">
            <a:off x="6096000" y="4973710"/>
            <a:ext cx="45720" cy="1280160"/>
          </a:xfrm>
          <a:prstGeom prst="rect">
            <a:avLst/>
          </a:prstGeom>
          <a:solidFill>
            <a:srgbClr val="FEC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outdoor, transport, digger, child&#10;&#10;Description automatically generated">
            <a:extLst>
              <a:ext uri="{FF2B5EF4-FFF2-40B4-BE49-F238E27FC236}">
                <a16:creationId xmlns:a16="http://schemas.microsoft.com/office/drawing/2014/main" id="{BA9186E7-5213-497B-83E0-2AA964976366}"/>
              </a:ext>
            </a:extLst>
          </p:cNvPr>
          <p:cNvPicPr>
            <a:picLocks noChangeAspect="1"/>
          </p:cNvPicPr>
          <p:nvPr userDrawn="1"/>
        </p:nvPicPr>
        <p:blipFill>
          <a:blip r:embed="rId4">
            <a:extLst>
              <a:ext uri="{28A0092B-C50C-407E-A947-70E740481C1C}">
                <a14:useLocalDpi xmlns:a14="http://schemas.microsoft.com/office/drawing/2010/main" val="0"/>
              </a:ext>
            </a:extLst>
          </a:blip>
          <a:srcRect r="13417"/>
          <a:stretch>
            <a:fillRect/>
          </a:stretch>
        </p:blipFill>
        <p:spPr>
          <a:xfrm>
            <a:off x="0" y="2"/>
            <a:ext cx="4767942" cy="6857998"/>
          </a:xfrm>
          <a:custGeom>
            <a:avLst/>
            <a:gdLst>
              <a:gd name="connsiteX0" fmla="*/ 0 w 4767942"/>
              <a:gd name="connsiteY0" fmla="*/ 0 h 6857999"/>
              <a:gd name="connsiteX1" fmla="*/ 2811255 w 4767942"/>
              <a:gd name="connsiteY1" fmla="*/ 0 h 6857999"/>
              <a:gd name="connsiteX2" fmla="*/ 2831125 w 4767942"/>
              <a:gd name="connsiteY2" fmla="*/ 12700 h 6857999"/>
              <a:gd name="connsiteX3" fmla="*/ 4767942 w 4767942"/>
              <a:gd name="connsiteY3" fmla="*/ 3644401 h 6857999"/>
              <a:gd name="connsiteX4" fmla="*/ 3481272 w 4767942"/>
              <a:gd name="connsiteY4" fmla="*/ 6741304 h 6857999"/>
              <a:gd name="connsiteX5" fmla="*/ 3352486 w 4767942"/>
              <a:gd name="connsiteY5" fmla="*/ 6857999 h 6857999"/>
              <a:gd name="connsiteX6" fmla="*/ 0 w 4767942"/>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7942" h="6857999">
                <a:moveTo>
                  <a:pt x="0" y="0"/>
                </a:moveTo>
                <a:lnTo>
                  <a:pt x="2811255" y="0"/>
                </a:lnTo>
                <a:lnTo>
                  <a:pt x="2831125" y="12700"/>
                </a:lnTo>
                <a:cubicBezTo>
                  <a:pt x="3999662" y="799760"/>
                  <a:pt x="4767942" y="2132631"/>
                  <a:pt x="4767942" y="3644401"/>
                </a:cubicBezTo>
                <a:cubicBezTo>
                  <a:pt x="4767942" y="4853817"/>
                  <a:pt x="4276243" y="5948738"/>
                  <a:pt x="3481272" y="6741304"/>
                </a:cubicBezTo>
                <a:lnTo>
                  <a:pt x="3352486" y="6857999"/>
                </a:lnTo>
                <a:lnTo>
                  <a:pt x="0" y="6857999"/>
                </a:lnTo>
                <a:close/>
              </a:path>
            </a:pathLst>
          </a:custGeom>
          <a:effectLst>
            <a:innerShdw blurRad="63500" dist="50800">
              <a:prstClr val="black">
                <a:alpha val="50000"/>
              </a:prstClr>
            </a:innerShdw>
          </a:effectLst>
        </p:spPr>
      </p:pic>
    </p:spTree>
    <p:extLst>
      <p:ext uri="{BB962C8B-B14F-4D97-AF65-F5344CB8AC3E}">
        <p14:creationId xmlns:p14="http://schemas.microsoft.com/office/powerpoint/2010/main" val="2298674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EB00141F-D38D-4D0A-ACFB-0B9A073D471D}"/>
              </a:ext>
            </a:extLst>
          </p:cNvPr>
          <p:cNvSpPr>
            <a:spLocks noGrp="1"/>
          </p:cNvSpPr>
          <p:nvPr>
            <p:ph type="body" sz="quarter" idx="17"/>
          </p:nvPr>
        </p:nvSpPr>
        <p:spPr>
          <a:xfrm>
            <a:off x="495836" y="2163450"/>
            <a:ext cx="3648430" cy="4082803"/>
          </a:xfrm>
          <a:gradFill>
            <a:gsLst>
              <a:gs pos="1000">
                <a:schemeClr val="accent5">
                  <a:lumMod val="20000"/>
                  <a:lumOff val="80000"/>
                </a:schemeClr>
              </a:gs>
              <a:gs pos="100000">
                <a:schemeClr val="bg1"/>
              </a:gs>
            </a:gsLst>
            <a:lin ang="5400000" scaled="1"/>
          </a:gradFill>
        </p:spPr>
        <p:txBody>
          <a:bodyPr tIns="91440">
            <a:noAutofit/>
          </a:bodyPr>
          <a:lstStyle>
            <a:lvl1pPr marL="146050" indent="-146050">
              <a:spcBef>
                <a:spcPts val="900"/>
              </a:spcBef>
              <a:defRPr sz="1800"/>
            </a:lvl1pPr>
            <a:lvl2pPr marL="349250" indent="-179388">
              <a:spcBef>
                <a:spcPts val="600"/>
              </a:spcBef>
              <a:defRPr sz="1600"/>
            </a:lvl2pPr>
            <a:lvl3pPr marL="508000" indent="-146050">
              <a:spcBef>
                <a:spcPts val="300"/>
              </a:spcBef>
              <a:defRPr sz="1400"/>
            </a:lvl3pPr>
            <a:lvl4pPr marL="660400" indent="-146050">
              <a:spcBef>
                <a:spcPts val="300"/>
              </a:spcBef>
              <a:defRPr sz="1200"/>
            </a:lvl4pPr>
            <a:lvl5pPr marL="846138" indent="-182563">
              <a:spcBef>
                <a:spcPts val="300"/>
              </a:spcBef>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29">
            <a:extLst>
              <a:ext uri="{FF2B5EF4-FFF2-40B4-BE49-F238E27FC236}">
                <a16:creationId xmlns:a16="http://schemas.microsoft.com/office/drawing/2014/main" id="{60B995DF-798C-410B-8B19-5C575C1A513C}"/>
              </a:ext>
            </a:extLst>
          </p:cNvPr>
          <p:cNvSpPr>
            <a:spLocks noGrp="1"/>
          </p:cNvSpPr>
          <p:nvPr>
            <p:ph type="body" sz="quarter" idx="18"/>
          </p:nvPr>
        </p:nvSpPr>
        <p:spPr>
          <a:xfrm>
            <a:off x="4296582" y="2163450"/>
            <a:ext cx="3648430" cy="4082803"/>
          </a:xfrm>
          <a:gradFill>
            <a:gsLst>
              <a:gs pos="1000">
                <a:schemeClr val="accent5">
                  <a:lumMod val="20000"/>
                  <a:lumOff val="80000"/>
                </a:schemeClr>
              </a:gs>
              <a:gs pos="100000">
                <a:schemeClr val="bg1"/>
              </a:gs>
            </a:gsLst>
            <a:lin ang="5400000" scaled="1"/>
          </a:gradFill>
        </p:spPr>
        <p:txBody>
          <a:bodyPr tIns="91440">
            <a:noAutofit/>
          </a:bodyPr>
          <a:lstStyle>
            <a:lvl1pPr marL="146050" indent="-146050">
              <a:spcBef>
                <a:spcPts val="900"/>
              </a:spcBef>
              <a:defRPr sz="1800"/>
            </a:lvl1pPr>
            <a:lvl2pPr marL="349250" indent="-179388">
              <a:spcBef>
                <a:spcPts val="600"/>
              </a:spcBef>
              <a:defRPr sz="1600"/>
            </a:lvl2pPr>
            <a:lvl3pPr marL="508000" indent="-146050">
              <a:spcBef>
                <a:spcPts val="300"/>
              </a:spcBef>
              <a:defRPr sz="1400"/>
            </a:lvl3pPr>
            <a:lvl4pPr marL="660400" indent="-146050">
              <a:spcBef>
                <a:spcPts val="300"/>
              </a:spcBef>
              <a:defRPr sz="1200"/>
            </a:lvl4pPr>
            <a:lvl5pPr marL="846138" indent="-182563">
              <a:spcBef>
                <a:spcPts val="300"/>
              </a:spcBef>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Rectangle 16">
            <a:extLst>
              <a:ext uri="{FF2B5EF4-FFF2-40B4-BE49-F238E27FC236}">
                <a16:creationId xmlns:a16="http://schemas.microsoft.com/office/drawing/2014/main" id="{3A2183E8-0A59-4383-ABEB-DA5B9E216288}"/>
              </a:ext>
            </a:extLst>
          </p:cNvPr>
          <p:cNvSpPr/>
          <p:nvPr userDrawn="1"/>
        </p:nvSpPr>
        <p:spPr>
          <a:xfrm>
            <a:off x="0" y="6685183"/>
            <a:ext cx="12192000" cy="172817"/>
          </a:xfrm>
          <a:prstGeom prst="rect">
            <a:avLst/>
          </a:prstGeom>
          <a:solidFill>
            <a:srgbClr val="FEC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83DB1D89-7320-47C0-9766-97D20A7DD760}"/>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F5F4094F-13A8-4538-874C-F6638BF3829E}"/>
              </a:ext>
            </a:extLst>
          </p:cNvPr>
          <p:cNvSpPr>
            <a:spLocks noGrp="1"/>
          </p:cNvSpPr>
          <p:nvPr>
            <p:ph type="ftr" sz="quarter" idx="11"/>
          </p:nvPr>
        </p:nvSpPr>
        <p:spPr/>
        <p:txBody>
          <a:bodyPr/>
          <a:lstStyle/>
          <a:p>
            <a:r>
              <a:rPr lang="en-US"/>
              <a:t>COPYRIGHT © 2020 MILTON CAT</a:t>
            </a:r>
          </a:p>
        </p:txBody>
      </p:sp>
      <p:sp>
        <p:nvSpPr>
          <p:cNvPr id="5" name="Slide Number Placeholder 4">
            <a:extLst>
              <a:ext uri="{FF2B5EF4-FFF2-40B4-BE49-F238E27FC236}">
                <a16:creationId xmlns:a16="http://schemas.microsoft.com/office/drawing/2014/main" id="{72CB6527-5BCC-45C4-BF4C-34CCC9525EDB}"/>
              </a:ext>
            </a:extLst>
          </p:cNvPr>
          <p:cNvSpPr>
            <a:spLocks noGrp="1"/>
          </p:cNvSpPr>
          <p:nvPr>
            <p:ph type="sldNum" sz="quarter" idx="12"/>
          </p:nvPr>
        </p:nvSpPr>
        <p:spPr/>
        <p:txBody>
          <a:bodyPr/>
          <a:lstStyle/>
          <a:p>
            <a:fld id="{B2D26DA7-7BA1-40D7-942E-35A11AFC83EE}" type="slidenum">
              <a:rPr lang="en-US" smtClean="0"/>
              <a:t>‹#›</a:t>
            </a:fld>
            <a:endParaRPr lang="en-US"/>
          </a:p>
        </p:txBody>
      </p:sp>
      <p:sp>
        <p:nvSpPr>
          <p:cNvPr id="8" name="Rectangle 7">
            <a:extLst>
              <a:ext uri="{FF2B5EF4-FFF2-40B4-BE49-F238E27FC236}">
                <a16:creationId xmlns:a16="http://schemas.microsoft.com/office/drawing/2014/main" id="{0641A0A5-7E5E-43BC-92B1-1B4EC00EC065}"/>
              </a:ext>
            </a:extLst>
          </p:cNvPr>
          <p:cNvSpPr>
            <a:spLocks/>
          </p:cNvSpPr>
          <p:nvPr userDrawn="1"/>
        </p:nvSpPr>
        <p:spPr>
          <a:xfrm>
            <a:off x="495836" y="1336382"/>
            <a:ext cx="3648430" cy="801511"/>
          </a:xfrm>
          <a:prstGeom prst="rect">
            <a:avLst/>
          </a:prstGeom>
          <a:gradFill>
            <a:gsLst>
              <a:gs pos="47574">
                <a:schemeClr val="bg1">
                  <a:lumMod val="75000"/>
                </a:schemeClr>
              </a:gs>
              <a:gs pos="64822">
                <a:schemeClr val="bg1"/>
              </a:gs>
              <a:gs pos="81000">
                <a:schemeClr val="bg2">
                  <a:lumMod val="50000"/>
                </a:schemeClr>
              </a:gs>
              <a:gs pos="29000">
                <a:schemeClr val="bg2">
                  <a:lumMod val="50000"/>
                </a:schemeClr>
              </a:gs>
              <a:gs pos="0">
                <a:schemeClr val="tx1"/>
              </a:gs>
              <a:gs pos="100000">
                <a:schemeClr val="tx1"/>
              </a:gs>
            </a:gsLst>
            <a:lin ang="1620000" scaled="0"/>
          </a:gra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7C6B32C-AACB-4569-A09B-ECBD0AAF5C01}"/>
              </a:ext>
            </a:extLst>
          </p:cNvPr>
          <p:cNvSpPr>
            <a:spLocks/>
          </p:cNvSpPr>
          <p:nvPr userDrawn="1"/>
        </p:nvSpPr>
        <p:spPr>
          <a:xfrm>
            <a:off x="4296582" y="1336382"/>
            <a:ext cx="3648430" cy="801511"/>
          </a:xfrm>
          <a:prstGeom prst="rect">
            <a:avLst/>
          </a:prstGeom>
          <a:gradFill>
            <a:gsLst>
              <a:gs pos="47574">
                <a:schemeClr val="bg1">
                  <a:lumMod val="75000"/>
                </a:schemeClr>
              </a:gs>
              <a:gs pos="64822">
                <a:schemeClr val="bg1"/>
              </a:gs>
              <a:gs pos="81000">
                <a:schemeClr val="bg2">
                  <a:lumMod val="50000"/>
                </a:schemeClr>
              </a:gs>
              <a:gs pos="29000">
                <a:schemeClr val="bg2">
                  <a:lumMod val="50000"/>
                </a:schemeClr>
              </a:gs>
              <a:gs pos="0">
                <a:schemeClr val="tx1"/>
              </a:gs>
              <a:gs pos="100000">
                <a:schemeClr val="tx1"/>
              </a:gs>
            </a:gsLst>
            <a:lin ang="1620000" scaled="0"/>
          </a:gra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E8280456-7FEF-4A99-B066-1DCB5C9F45BB}"/>
              </a:ext>
            </a:extLst>
          </p:cNvPr>
          <p:cNvCxnSpPr>
            <a:cxnSpLocks/>
          </p:cNvCxnSpPr>
          <p:nvPr userDrawn="1"/>
        </p:nvCxnSpPr>
        <p:spPr>
          <a:xfrm>
            <a:off x="4220424" y="1336382"/>
            <a:ext cx="0" cy="4851917"/>
          </a:xfrm>
          <a:prstGeom prst="line">
            <a:avLst/>
          </a:prstGeom>
          <a:ln w="19050">
            <a:gradFill>
              <a:gsLst>
                <a:gs pos="3200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id="{08EDB769-16A0-483C-A3F8-EB67FCA073BD}"/>
              </a:ext>
            </a:extLst>
          </p:cNvPr>
          <p:cNvSpPr>
            <a:spLocks noGrp="1"/>
          </p:cNvSpPr>
          <p:nvPr>
            <p:ph type="body" sz="quarter" idx="15"/>
          </p:nvPr>
        </p:nvSpPr>
        <p:spPr>
          <a:xfrm>
            <a:off x="580866" y="1418168"/>
            <a:ext cx="3478370" cy="637940"/>
          </a:xfrm>
          <a:solidFill>
            <a:schemeClr val="tx1"/>
          </a:solidFill>
          <a:ln w="28575">
            <a:noFill/>
          </a:ln>
          <a:effectLst>
            <a:outerShdw blurRad="50800" dist="38100" dir="5400000" algn="t"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lvl1pPr marL="0" indent="0" algn="ctr">
              <a:buNone/>
              <a:defRPr lang="en-US" sz="2000" b="1" smtClean="0">
                <a:solidFill>
                  <a:schemeClr val="lt1"/>
                </a:solidFill>
                <a:latin typeface="Arial Narrow" panose="020B0606020202030204" pitchFamily="34" charset="0"/>
              </a:defRPr>
            </a:lvl1pPr>
            <a:lvl2pPr algn="ctr">
              <a:defRPr lang="en-US" sz="1800" smtClean="0">
                <a:solidFill>
                  <a:schemeClr val="lt1"/>
                </a:solidFill>
              </a:defRPr>
            </a:lvl2pPr>
            <a:lvl3pPr algn="ctr">
              <a:defRPr lang="en-US" smtClean="0">
                <a:solidFill>
                  <a:schemeClr val="lt1"/>
                </a:solidFill>
              </a:defRPr>
            </a:lvl3pPr>
            <a:lvl4pPr algn="ctr">
              <a:defRPr lang="en-US" sz="1800" smtClean="0">
                <a:solidFill>
                  <a:schemeClr val="lt1"/>
                </a:solidFill>
              </a:defRPr>
            </a:lvl4pPr>
            <a:lvl5pPr algn="ctr">
              <a:defRPr lang="en-US" sz="1800">
                <a:solidFill>
                  <a:schemeClr val="lt1"/>
                </a:solidFill>
              </a:defRPr>
            </a:lvl5pPr>
          </a:lstStyle>
          <a:p>
            <a:pPr marL="0" lvl="0" algn="ctr"/>
            <a:r>
              <a:rPr lang="en-US" dirty="0"/>
              <a:t>Click to edit Master text styles</a:t>
            </a:r>
          </a:p>
        </p:txBody>
      </p:sp>
      <p:sp>
        <p:nvSpPr>
          <p:cNvPr id="28" name="Text Placeholder 26">
            <a:extLst>
              <a:ext uri="{FF2B5EF4-FFF2-40B4-BE49-F238E27FC236}">
                <a16:creationId xmlns:a16="http://schemas.microsoft.com/office/drawing/2014/main" id="{FD5AD87F-A51B-447C-9706-68E871937A66}"/>
              </a:ext>
            </a:extLst>
          </p:cNvPr>
          <p:cNvSpPr>
            <a:spLocks noGrp="1"/>
          </p:cNvSpPr>
          <p:nvPr>
            <p:ph type="body" sz="quarter" idx="16"/>
          </p:nvPr>
        </p:nvSpPr>
        <p:spPr>
          <a:xfrm>
            <a:off x="4381612" y="1418168"/>
            <a:ext cx="3478370" cy="637940"/>
          </a:xfrm>
          <a:solidFill>
            <a:schemeClr val="tx1"/>
          </a:solidFill>
          <a:ln w="28575">
            <a:noFill/>
          </a:ln>
          <a:effectLst>
            <a:outerShdw blurRad="50800" dist="38100" dir="5400000" algn="t"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lvl1pPr marL="0" indent="0" algn="ctr">
              <a:buNone/>
              <a:defRPr lang="en-US" sz="2000" b="1" smtClean="0">
                <a:solidFill>
                  <a:schemeClr val="lt1"/>
                </a:solidFill>
                <a:latin typeface="Arial Narrow" panose="020B0606020202030204" pitchFamily="34" charset="0"/>
              </a:defRPr>
            </a:lvl1pPr>
            <a:lvl2pPr algn="ctr">
              <a:defRPr lang="en-US" sz="1800" smtClean="0">
                <a:solidFill>
                  <a:schemeClr val="lt1"/>
                </a:solidFill>
              </a:defRPr>
            </a:lvl2pPr>
            <a:lvl3pPr algn="ctr">
              <a:defRPr lang="en-US" smtClean="0">
                <a:solidFill>
                  <a:schemeClr val="lt1"/>
                </a:solidFill>
              </a:defRPr>
            </a:lvl3pPr>
            <a:lvl4pPr algn="ctr">
              <a:defRPr lang="en-US" sz="1800" smtClean="0">
                <a:solidFill>
                  <a:schemeClr val="lt1"/>
                </a:solidFill>
              </a:defRPr>
            </a:lvl4pPr>
            <a:lvl5pPr algn="ctr">
              <a:defRPr lang="en-US" sz="1800">
                <a:solidFill>
                  <a:schemeClr val="lt1"/>
                </a:solidFill>
              </a:defRPr>
            </a:lvl5pPr>
          </a:lstStyle>
          <a:p>
            <a:pPr marL="0" lvl="0" algn="ctr"/>
            <a:r>
              <a:rPr lang="en-US" dirty="0"/>
              <a:t>Click to edit Master text styles</a:t>
            </a:r>
          </a:p>
        </p:txBody>
      </p:sp>
      <p:sp>
        <p:nvSpPr>
          <p:cNvPr id="6" name="Title 5">
            <a:extLst>
              <a:ext uri="{FF2B5EF4-FFF2-40B4-BE49-F238E27FC236}">
                <a16:creationId xmlns:a16="http://schemas.microsoft.com/office/drawing/2014/main" id="{48A49B23-3A9D-44DC-8CB1-B2CE036777E2}"/>
              </a:ext>
            </a:extLst>
          </p:cNvPr>
          <p:cNvSpPr>
            <a:spLocks noGrp="1"/>
          </p:cNvSpPr>
          <p:nvPr>
            <p:ph type="title"/>
          </p:nvPr>
        </p:nvSpPr>
        <p:spPr/>
        <p:txBody>
          <a:bodyPr/>
          <a:lstStyle/>
          <a:p>
            <a:r>
              <a:rPr lang="en-US"/>
              <a:t>Click to edit Master title style</a:t>
            </a:r>
          </a:p>
        </p:txBody>
      </p:sp>
      <p:sp>
        <p:nvSpPr>
          <p:cNvPr id="18" name="Text Placeholder 29">
            <a:extLst>
              <a:ext uri="{FF2B5EF4-FFF2-40B4-BE49-F238E27FC236}">
                <a16:creationId xmlns:a16="http://schemas.microsoft.com/office/drawing/2014/main" id="{E518C8B6-1A41-4D25-A3F3-2AA96CD18FAC}"/>
              </a:ext>
            </a:extLst>
          </p:cNvPr>
          <p:cNvSpPr>
            <a:spLocks noGrp="1"/>
          </p:cNvSpPr>
          <p:nvPr>
            <p:ph type="body" sz="quarter" idx="19"/>
          </p:nvPr>
        </p:nvSpPr>
        <p:spPr>
          <a:xfrm>
            <a:off x="8097328" y="2163450"/>
            <a:ext cx="3648430" cy="4082803"/>
          </a:xfrm>
          <a:gradFill>
            <a:gsLst>
              <a:gs pos="1000">
                <a:schemeClr val="accent5">
                  <a:lumMod val="20000"/>
                  <a:lumOff val="80000"/>
                </a:schemeClr>
              </a:gs>
              <a:gs pos="100000">
                <a:schemeClr val="bg1"/>
              </a:gs>
            </a:gsLst>
            <a:lin ang="5400000" scaled="1"/>
          </a:gradFill>
        </p:spPr>
        <p:txBody>
          <a:bodyPr tIns="91440">
            <a:noAutofit/>
          </a:bodyPr>
          <a:lstStyle>
            <a:lvl1pPr marL="146050" indent="-146050">
              <a:spcBef>
                <a:spcPts val="900"/>
              </a:spcBef>
              <a:defRPr sz="1800"/>
            </a:lvl1pPr>
            <a:lvl2pPr marL="349250" indent="-179388">
              <a:spcBef>
                <a:spcPts val="600"/>
              </a:spcBef>
              <a:defRPr sz="1600"/>
            </a:lvl2pPr>
            <a:lvl3pPr marL="508000" indent="-146050">
              <a:spcBef>
                <a:spcPts val="300"/>
              </a:spcBef>
              <a:defRPr sz="1400"/>
            </a:lvl3pPr>
            <a:lvl4pPr marL="660400" indent="-146050">
              <a:spcBef>
                <a:spcPts val="300"/>
              </a:spcBef>
              <a:defRPr sz="1200"/>
            </a:lvl4pPr>
            <a:lvl5pPr marL="846138" indent="-182563">
              <a:spcBef>
                <a:spcPts val="300"/>
              </a:spcBef>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Rectangle 18">
            <a:extLst>
              <a:ext uri="{FF2B5EF4-FFF2-40B4-BE49-F238E27FC236}">
                <a16:creationId xmlns:a16="http://schemas.microsoft.com/office/drawing/2014/main" id="{048628CE-ADC8-4283-854A-8E191604B9BD}"/>
              </a:ext>
            </a:extLst>
          </p:cNvPr>
          <p:cNvSpPr>
            <a:spLocks/>
          </p:cNvSpPr>
          <p:nvPr userDrawn="1"/>
        </p:nvSpPr>
        <p:spPr>
          <a:xfrm>
            <a:off x="8097328" y="1336382"/>
            <a:ext cx="3648430" cy="801511"/>
          </a:xfrm>
          <a:prstGeom prst="rect">
            <a:avLst/>
          </a:prstGeom>
          <a:gradFill>
            <a:gsLst>
              <a:gs pos="47574">
                <a:schemeClr val="bg1">
                  <a:lumMod val="75000"/>
                </a:schemeClr>
              </a:gs>
              <a:gs pos="64822">
                <a:schemeClr val="bg1"/>
              </a:gs>
              <a:gs pos="81000">
                <a:schemeClr val="bg2">
                  <a:lumMod val="50000"/>
                </a:schemeClr>
              </a:gs>
              <a:gs pos="29000">
                <a:schemeClr val="bg2">
                  <a:lumMod val="50000"/>
                </a:schemeClr>
              </a:gs>
              <a:gs pos="0">
                <a:schemeClr val="tx1"/>
              </a:gs>
              <a:gs pos="100000">
                <a:schemeClr val="tx1"/>
              </a:gs>
            </a:gsLst>
            <a:lin ang="1620000" scaled="0"/>
          </a:gra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26">
            <a:extLst>
              <a:ext uri="{FF2B5EF4-FFF2-40B4-BE49-F238E27FC236}">
                <a16:creationId xmlns:a16="http://schemas.microsoft.com/office/drawing/2014/main" id="{4A17113A-1AA5-490F-9B7B-CBF72120A109}"/>
              </a:ext>
            </a:extLst>
          </p:cNvPr>
          <p:cNvSpPr>
            <a:spLocks noGrp="1"/>
          </p:cNvSpPr>
          <p:nvPr>
            <p:ph type="body" sz="quarter" idx="20"/>
          </p:nvPr>
        </p:nvSpPr>
        <p:spPr>
          <a:xfrm>
            <a:off x="8182358" y="1418168"/>
            <a:ext cx="3478370" cy="637940"/>
          </a:xfrm>
          <a:solidFill>
            <a:schemeClr val="tx1"/>
          </a:solidFill>
          <a:ln w="28575">
            <a:noFill/>
          </a:ln>
          <a:effectLst>
            <a:outerShdw blurRad="50800" dist="38100" dir="5400000" algn="t"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lvl1pPr marL="0" indent="0" algn="ctr">
              <a:buNone/>
              <a:defRPr lang="en-US" sz="2000" b="1" smtClean="0">
                <a:solidFill>
                  <a:schemeClr val="lt1"/>
                </a:solidFill>
                <a:latin typeface="Arial Narrow" panose="020B0606020202030204" pitchFamily="34" charset="0"/>
              </a:defRPr>
            </a:lvl1pPr>
            <a:lvl2pPr algn="ctr">
              <a:defRPr lang="en-US" sz="1800" smtClean="0">
                <a:solidFill>
                  <a:schemeClr val="lt1"/>
                </a:solidFill>
              </a:defRPr>
            </a:lvl2pPr>
            <a:lvl3pPr algn="ctr">
              <a:defRPr lang="en-US" smtClean="0">
                <a:solidFill>
                  <a:schemeClr val="lt1"/>
                </a:solidFill>
              </a:defRPr>
            </a:lvl3pPr>
            <a:lvl4pPr algn="ctr">
              <a:defRPr lang="en-US" sz="1800" smtClean="0">
                <a:solidFill>
                  <a:schemeClr val="lt1"/>
                </a:solidFill>
              </a:defRPr>
            </a:lvl4pPr>
            <a:lvl5pPr algn="ctr">
              <a:defRPr lang="en-US" sz="1800">
                <a:solidFill>
                  <a:schemeClr val="lt1"/>
                </a:solidFill>
              </a:defRPr>
            </a:lvl5pPr>
          </a:lstStyle>
          <a:p>
            <a:pPr marL="0" lvl="0" algn="ctr"/>
            <a:r>
              <a:rPr lang="en-US" dirty="0"/>
              <a:t>Click to edit Master text styles</a:t>
            </a:r>
          </a:p>
        </p:txBody>
      </p:sp>
      <p:cxnSp>
        <p:nvCxnSpPr>
          <p:cNvPr id="21" name="Straight Connector 20">
            <a:extLst>
              <a:ext uri="{FF2B5EF4-FFF2-40B4-BE49-F238E27FC236}">
                <a16:creationId xmlns:a16="http://schemas.microsoft.com/office/drawing/2014/main" id="{1A27BCB5-7BEB-4AB7-9E3D-F9E71E5E228B}"/>
              </a:ext>
            </a:extLst>
          </p:cNvPr>
          <p:cNvCxnSpPr>
            <a:cxnSpLocks/>
          </p:cNvCxnSpPr>
          <p:nvPr userDrawn="1"/>
        </p:nvCxnSpPr>
        <p:spPr>
          <a:xfrm>
            <a:off x="8021170" y="1336382"/>
            <a:ext cx="0" cy="4851917"/>
          </a:xfrm>
          <a:prstGeom prst="line">
            <a:avLst/>
          </a:prstGeom>
          <a:ln w="19050">
            <a:gradFill>
              <a:gsLst>
                <a:gs pos="3200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885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umn with Icons">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6C27DE4-495D-4DC3-B62B-279B3B51D525}"/>
              </a:ext>
            </a:extLst>
          </p:cNvPr>
          <p:cNvSpPr/>
          <p:nvPr userDrawn="1"/>
        </p:nvSpPr>
        <p:spPr>
          <a:xfrm>
            <a:off x="0" y="1451729"/>
            <a:ext cx="12191998" cy="845548"/>
          </a:xfrm>
          <a:prstGeom prst="rect">
            <a:avLst/>
          </a:prstGeom>
          <a:solidFill>
            <a:schemeClr val="tx2">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9">
            <a:extLst>
              <a:ext uri="{FF2B5EF4-FFF2-40B4-BE49-F238E27FC236}">
                <a16:creationId xmlns:a16="http://schemas.microsoft.com/office/drawing/2014/main" id="{EB00141F-D38D-4D0A-ACFB-0B9A073D471D}"/>
              </a:ext>
            </a:extLst>
          </p:cNvPr>
          <p:cNvSpPr>
            <a:spLocks noGrp="1"/>
          </p:cNvSpPr>
          <p:nvPr>
            <p:ph type="body" sz="quarter" idx="17"/>
          </p:nvPr>
        </p:nvSpPr>
        <p:spPr>
          <a:xfrm>
            <a:off x="495836" y="3144054"/>
            <a:ext cx="3648430" cy="3025324"/>
          </a:xfrm>
          <a:gradFill>
            <a:gsLst>
              <a:gs pos="1000">
                <a:schemeClr val="accent5">
                  <a:lumMod val="20000"/>
                  <a:lumOff val="80000"/>
                </a:schemeClr>
              </a:gs>
              <a:gs pos="100000">
                <a:schemeClr val="bg1"/>
              </a:gs>
            </a:gsLst>
            <a:lin ang="5400000" scaled="1"/>
          </a:gradFill>
          <a:effectLst>
            <a:outerShdw dist="25400" dir="16200000" rotWithShape="0">
              <a:prstClr val="black"/>
            </a:outerShdw>
          </a:effectLst>
        </p:spPr>
        <p:txBody>
          <a:bodyPr tIns="91440">
            <a:noAutofit/>
          </a:bodyPr>
          <a:lstStyle>
            <a:lvl1pPr marL="146050" indent="-146050">
              <a:spcBef>
                <a:spcPts val="900"/>
              </a:spcBef>
              <a:defRPr sz="1800"/>
            </a:lvl1pPr>
            <a:lvl2pPr marL="349250" indent="-179388">
              <a:spcBef>
                <a:spcPts val="600"/>
              </a:spcBef>
              <a:defRPr sz="1600"/>
            </a:lvl2pPr>
            <a:lvl3pPr marL="508000" indent="-146050">
              <a:spcBef>
                <a:spcPts val="300"/>
              </a:spcBef>
              <a:defRPr sz="1400"/>
            </a:lvl3pPr>
            <a:lvl4pPr marL="660400" indent="-146050">
              <a:spcBef>
                <a:spcPts val="300"/>
              </a:spcBef>
              <a:defRPr sz="1200"/>
            </a:lvl4pPr>
            <a:lvl5pPr marL="846138" indent="-182563">
              <a:spcBef>
                <a:spcPts val="300"/>
              </a:spcBef>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29">
            <a:extLst>
              <a:ext uri="{FF2B5EF4-FFF2-40B4-BE49-F238E27FC236}">
                <a16:creationId xmlns:a16="http://schemas.microsoft.com/office/drawing/2014/main" id="{60B995DF-798C-410B-8B19-5C575C1A513C}"/>
              </a:ext>
            </a:extLst>
          </p:cNvPr>
          <p:cNvSpPr>
            <a:spLocks noGrp="1"/>
          </p:cNvSpPr>
          <p:nvPr>
            <p:ph type="body" sz="quarter" idx="18"/>
          </p:nvPr>
        </p:nvSpPr>
        <p:spPr>
          <a:xfrm>
            <a:off x="4296581" y="3144054"/>
            <a:ext cx="3648430" cy="3025324"/>
          </a:xfrm>
          <a:gradFill>
            <a:gsLst>
              <a:gs pos="1000">
                <a:schemeClr val="accent5">
                  <a:lumMod val="20000"/>
                  <a:lumOff val="80000"/>
                </a:schemeClr>
              </a:gs>
              <a:gs pos="100000">
                <a:schemeClr val="bg1"/>
              </a:gs>
            </a:gsLst>
            <a:lin ang="5400000" scaled="1"/>
          </a:gradFill>
          <a:effectLst>
            <a:outerShdw dist="25400" dir="16200000" rotWithShape="0">
              <a:prstClr val="black"/>
            </a:outerShdw>
          </a:effectLst>
        </p:spPr>
        <p:txBody>
          <a:bodyPr vert="horz" lIns="91440" tIns="91440" rIns="91440" bIns="45720" rtlCol="0">
            <a:noAutofit/>
          </a:bodyPr>
          <a:lstStyle>
            <a:lvl1pPr>
              <a:defRPr lang="en-US" sz="1800" dirty="0"/>
            </a:lvl1pPr>
            <a:lvl2pPr>
              <a:defRPr lang="en-US" sz="1600" dirty="0"/>
            </a:lvl2pPr>
            <a:lvl3pPr>
              <a:defRPr lang="en-US" sz="1400" dirty="0"/>
            </a:lvl3pPr>
            <a:lvl4pPr>
              <a:defRPr lang="en-US" sz="1200" dirty="0"/>
            </a:lvl4pPr>
            <a:lvl5pPr>
              <a:defRPr lang="en-US" sz="1200" dirty="0"/>
            </a:lvl5pPr>
          </a:lstStyle>
          <a:p>
            <a:pPr marL="146050" lvl="0" indent="-146050">
              <a:spcBef>
                <a:spcPts val="900"/>
              </a:spcBef>
            </a:pPr>
            <a:r>
              <a:rPr lang="en-US" dirty="0"/>
              <a:t>Click to edit Master text styles</a:t>
            </a:r>
          </a:p>
          <a:p>
            <a:pPr marL="349250" lvl="1" indent="-179388"/>
            <a:r>
              <a:rPr lang="en-US" dirty="0"/>
              <a:t>Second level</a:t>
            </a:r>
          </a:p>
          <a:p>
            <a:pPr marL="508000" lvl="2" indent="-146050">
              <a:spcBef>
                <a:spcPts val="300"/>
              </a:spcBef>
            </a:pPr>
            <a:r>
              <a:rPr lang="en-US" dirty="0"/>
              <a:t>Third level</a:t>
            </a:r>
          </a:p>
          <a:p>
            <a:pPr marL="660400" lvl="3" indent="-146050">
              <a:spcBef>
                <a:spcPts val="300"/>
              </a:spcBef>
            </a:pPr>
            <a:r>
              <a:rPr lang="en-US" dirty="0"/>
              <a:t>Fourth level</a:t>
            </a:r>
          </a:p>
          <a:p>
            <a:pPr marL="846138" lvl="4" indent="-182563">
              <a:spcBef>
                <a:spcPts val="300"/>
              </a:spcBef>
            </a:pPr>
            <a:r>
              <a:rPr lang="en-US" dirty="0"/>
              <a:t>Fifth level</a:t>
            </a:r>
          </a:p>
        </p:txBody>
      </p:sp>
      <p:sp>
        <p:nvSpPr>
          <p:cNvPr id="17" name="Rectangle 16">
            <a:extLst>
              <a:ext uri="{FF2B5EF4-FFF2-40B4-BE49-F238E27FC236}">
                <a16:creationId xmlns:a16="http://schemas.microsoft.com/office/drawing/2014/main" id="{3A2183E8-0A59-4383-ABEB-DA5B9E216288}"/>
              </a:ext>
            </a:extLst>
          </p:cNvPr>
          <p:cNvSpPr/>
          <p:nvPr userDrawn="1"/>
        </p:nvSpPr>
        <p:spPr>
          <a:xfrm>
            <a:off x="0" y="6685183"/>
            <a:ext cx="12192000" cy="172817"/>
          </a:xfrm>
          <a:prstGeom prst="rect">
            <a:avLst/>
          </a:prstGeom>
          <a:solidFill>
            <a:srgbClr val="FEC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83DB1D89-7320-47C0-9766-97D20A7DD760}"/>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F5F4094F-13A8-4538-874C-F6638BF3829E}"/>
              </a:ext>
            </a:extLst>
          </p:cNvPr>
          <p:cNvSpPr>
            <a:spLocks noGrp="1"/>
          </p:cNvSpPr>
          <p:nvPr>
            <p:ph type="ftr" sz="quarter" idx="11"/>
          </p:nvPr>
        </p:nvSpPr>
        <p:spPr/>
        <p:txBody>
          <a:bodyPr/>
          <a:lstStyle/>
          <a:p>
            <a:r>
              <a:rPr lang="en-US"/>
              <a:t>COPYRIGHT © 2020 MILTON CAT</a:t>
            </a:r>
          </a:p>
        </p:txBody>
      </p:sp>
      <p:sp>
        <p:nvSpPr>
          <p:cNvPr id="5" name="Slide Number Placeholder 4">
            <a:extLst>
              <a:ext uri="{FF2B5EF4-FFF2-40B4-BE49-F238E27FC236}">
                <a16:creationId xmlns:a16="http://schemas.microsoft.com/office/drawing/2014/main" id="{72CB6527-5BCC-45C4-BF4C-34CCC9525EDB}"/>
              </a:ext>
            </a:extLst>
          </p:cNvPr>
          <p:cNvSpPr>
            <a:spLocks noGrp="1"/>
          </p:cNvSpPr>
          <p:nvPr>
            <p:ph type="sldNum" sz="quarter" idx="12"/>
          </p:nvPr>
        </p:nvSpPr>
        <p:spPr/>
        <p:txBody>
          <a:bodyPr/>
          <a:lstStyle/>
          <a:p>
            <a:fld id="{B2D26DA7-7BA1-40D7-942E-35A11AFC83EE}" type="slidenum">
              <a:rPr lang="en-US" smtClean="0"/>
              <a:t>‹#›</a:t>
            </a:fld>
            <a:endParaRPr lang="en-US"/>
          </a:p>
        </p:txBody>
      </p:sp>
      <p:cxnSp>
        <p:nvCxnSpPr>
          <p:cNvPr id="12" name="Straight Connector 11">
            <a:extLst>
              <a:ext uri="{FF2B5EF4-FFF2-40B4-BE49-F238E27FC236}">
                <a16:creationId xmlns:a16="http://schemas.microsoft.com/office/drawing/2014/main" id="{E8280456-7FEF-4A99-B066-1DCB5C9F45BB}"/>
              </a:ext>
            </a:extLst>
          </p:cNvPr>
          <p:cNvCxnSpPr>
            <a:cxnSpLocks/>
          </p:cNvCxnSpPr>
          <p:nvPr userDrawn="1"/>
        </p:nvCxnSpPr>
        <p:spPr>
          <a:xfrm>
            <a:off x="4220424" y="3115733"/>
            <a:ext cx="0" cy="3053645"/>
          </a:xfrm>
          <a:prstGeom prst="line">
            <a:avLst/>
          </a:prstGeom>
          <a:ln w="19050">
            <a:gradFill>
              <a:gsLst>
                <a:gs pos="3200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id="{08EDB769-16A0-483C-A3F8-EB67FCA073BD}"/>
              </a:ext>
            </a:extLst>
          </p:cNvPr>
          <p:cNvSpPr>
            <a:spLocks noGrp="1"/>
          </p:cNvSpPr>
          <p:nvPr>
            <p:ph type="body" sz="quarter" idx="15"/>
          </p:nvPr>
        </p:nvSpPr>
        <p:spPr>
          <a:xfrm>
            <a:off x="495836" y="2374900"/>
            <a:ext cx="3648430" cy="757767"/>
          </a:xfrm>
          <a:noFill/>
          <a:ln w="28575">
            <a:noFill/>
          </a:ln>
          <a:effectLst/>
        </p:spPr>
        <p:style>
          <a:lnRef idx="2">
            <a:schemeClr val="dk1">
              <a:shade val="50000"/>
            </a:schemeClr>
          </a:lnRef>
          <a:fillRef idx="1">
            <a:schemeClr val="dk1"/>
          </a:fillRef>
          <a:effectRef idx="0">
            <a:schemeClr val="dk1"/>
          </a:effectRef>
          <a:fontRef idx="minor">
            <a:schemeClr val="lt1"/>
          </a:fontRef>
        </p:style>
        <p:txBody>
          <a:bodyPr rtlCol="0" anchor="b">
            <a:normAutofit/>
          </a:bodyPr>
          <a:lstStyle>
            <a:lvl1pPr marL="0" indent="0" algn="ctr">
              <a:buNone/>
              <a:defRPr lang="en-US" sz="2200" b="0" smtClean="0">
                <a:solidFill>
                  <a:sysClr val="windowText" lastClr="000000"/>
                </a:solidFill>
                <a:latin typeface="+mj-lt"/>
              </a:defRPr>
            </a:lvl1pPr>
            <a:lvl2pPr algn="ctr">
              <a:defRPr lang="en-US" sz="1800" smtClean="0">
                <a:solidFill>
                  <a:schemeClr val="lt1"/>
                </a:solidFill>
              </a:defRPr>
            </a:lvl2pPr>
            <a:lvl3pPr algn="ctr">
              <a:defRPr lang="en-US" smtClean="0">
                <a:solidFill>
                  <a:schemeClr val="lt1"/>
                </a:solidFill>
              </a:defRPr>
            </a:lvl3pPr>
            <a:lvl4pPr algn="ctr">
              <a:defRPr lang="en-US" sz="1800" smtClean="0">
                <a:solidFill>
                  <a:schemeClr val="lt1"/>
                </a:solidFill>
              </a:defRPr>
            </a:lvl4pPr>
            <a:lvl5pPr algn="ctr">
              <a:defRPr lang="en-US" sz="1800">
                <a:solidFill>
                  <a:schemeClr val="lt1"/>
                </a:solidFill>
              </a:defRPr>
            </a:lvl5pPr>
          </a:lstStyle>
          <a:p>
            <a:pPr marL="0" lvl="0" algn="ctr"/>
            <a:r>
              <a:rPr lang="en-US" dirty="0"/>
              <a:t>Click to edit Master text styles</a:t>
            </a:r>
          </a:p>
        </p:txBody>
      </p:sp>
      <p:sp>
        <p:nvSpPr>
          <p:cNvPr id="28" name="Text Placeholder 26">
            <a:extLst>
              <a:ext uri="{FF2B5EF4-FFF2-40B4-BE49-F238E27FC236}">
                <a16:creationId xmlns:a16="http://schemas.microsoft.com/office/drawing/2014/main" id="{FD5AD87F-A51B-447C-9706-68E871937A66}"/>
              </a:ext>
            </a:extLst>
          </p:cNvPr>
          <p:cNvSpPr>
            <a:spLocks noGrp="1"/>
          </p:cNvSpPr>
          <p:nvPr>
            <p:ph type="body" sz="quarter" idx="16"/>
          </p:nvPr>
        </p:nvSpPr>
        <p:spPr>
          <a:xfrm>
            <a:off x="4296582" y="2374900"/>
            <a:ext cx="3648430" cy="757767"/>
          </a:xfrm>
          <a:noFill/>
          <a:ln w="28575">
            <a:noFill/>
          </a:ln>
          <a:effectLst/>
        </p:spPr>
        <p:style>
          <a:lnRef idx="2">
            <a:schemeClr val="dk1">
              <a:shade val="50000"/>
            </a:schemeClr>
          </a:lnRef>
          <a:fillRef idx="1">
            <a:schemeClr val="dk1"/>
          </a:fillRef>
          <a:effectRef idx="0">
            <a:schemeClr val="dk1"/>
          </a:effectRef>
          <a:fontRef idx="minor">
            <a:schemeClr val="lt1"/>
          </a:fontRef>
        </p:style>
        <p:txBody>
          <a:bodyPr rtlCol="0" anchor="b">
            <a:normAutofit/>
          </a:bodyPr>
          <a:lstStyle>
            <a:lvl1pPr marL="0" indent="0" algn="ctr">
              <a:buNone/>
              <a:defRPr lang="en-US" sz="2200" b="0" smtClean="0">
                <a:solidFill>
                  <a:sysClr val="windowText" lastClr="000000"/>
                </a:solidFill>
                <a:latin typeface="+mj-lt"/>
              </a:defRPr>
            </a:lvl1pPr>
            <a:lvl2pPr algn="ctr">
              <a:defRPr lang="en-US" sz="1800" smtClean="0">
                <a:solidFill>
                  <a:schemeClr val="lt1"/>
                </a:solidFill>
              </a:defRPr>
            </a:lvl2pPr>
            <a:lvl3pPr algn="ctr">
              <a:defRPr lang="en-US" smtClean="0">
                <a:solidFill>
                  <a:schemeClr val="lt1"/>
                </a:solidFill>
              </a:defRPr>
            </a:lvl3pPr>
            <a:lvl4pPr algn="ctr">
              <a:defRPr lang="en-US" sz="1800" smtClean="0">
                <a:solidFill>
                  <a:schemeClr val="lt1"/>
                </a:solidFill>
              </a:defRPr>
            </a:lvl4pPr>
            <a:lvl5pPr algn="ctr">
              <a:defRPr lang="en-US" sz="1800">
                <a:solidFill>
                  <a:schemeClr val="lt1"/>
                </a:solidFill>
              </a:defRPr>
            </a:lvl5pPr>
          </a:lstStyle>
          <a:p>
            <a:pPr marL="0" lvl="0" algn="ctr"/>
            <a:r>
              <a:rPr lang="en-US" dirty="0"/>
              <a:t>Click to edit Master text styles</a:t>
            </a:r>
          </a:p>
        </p:txBody>
      </p:sp>
      <p:sp>
        <p:nvSpPr>
          <p:cNvPr id="6" name="Title 5">
            <a:extLst>
              <a:ext uri="{FF2B5EF4-FFF2-40B4-BE49-F238E27FC236}">
                <a16:creationId xmlns:a16="http://schemas.microsoft.com/office/drawing/2014/main" id="{48A49B23-3A9D-44DC-8CB1-B2CE036777E2}"/>
              </a:ext>
            </a:extLst>
          </p:cNvPr>
          <p:cNvSpPr>
            <a:spLocks noGrp="1"/>
          </p:cNvSpPr>
          <p:nvPr>
            <p:ph type="title"/>
          </p:nvPr>
        </p:nvSpPr>
        <p:spPr/>
        <p:txBody>
          <a:bodyPr/>
          <a:lstStyle/>
          <a:p>
            <a:r>
              <a:rPr lang="en-US" dirty="0"/>
              <a:t>Click to edit Master title style</a:t>
            </a:r>
          </a:p>
        </p:txBody>
      </p:sp>
      <p:sp>
        <p:nvSpPr>
          <p:cNvPr id="29" name="Text Placeholder 29">
            <a:extLst>
              <a:ext uri="{FF2B5EF4-FFF2-40B4-BE49-F238E27FC236}">
                <a16:creationId xmlns:a16="http://schemas.microsoft.com/office/drawing/2014/main" id="{9BE20357-AF77-4F87-A4AC-C5AA73FC8BEC}"/>
              </a:ext>
            </a:extLst>
          </p:cNvPr>
          <p:cNvSpPr>
            <a:spLocks noGrp="1"/>
          </p:cNvSpPr>
          <p:nvPr>
            <p:ph type="body" sz="quarter" idx="22"/>
          </p:nvPr>
        </p:nvSpPr>
        <p:spPr>
          <a:xfrm>
            <a:off x="8097326" y="3144054"/>
            <a:ext cx="3648430" cy="3025324"/>
          </a:xfrm>
          <a:gradFill>
            <a:gsLst>
              <a:gs pos="1000">
                <a:schemeClr val="accent5">
                  <a:lumMod val="20000"/>
                  <a:lumOff val="80000"/>
                </a:schemeClr>
              </a:gs>
              <a:gs pos="100000">
                <a:schemeClr val="bg1"/>
              </a:gs>
            </a:gsLst>
            <a:lin ang="5400000" scaled="1"/>
          </a:gradFill>
          <a:effectLst>
            <a:outerShdw dist="25400" dir="16200000" rotWithShape="0">
              <a:prstClr val="black"/>
            </a:outerShdw>
          </a:effectLst>
        </p:spPr>
        <p:txBody>
          <a:bodyPr vert="horz" lIns="91440" tIns="91440" rIns="91440" bIns="45720" rtlCol="0">
            <a:noAutofit/>
          </a:bodyPr>
          <a:lstStyle>
            <a:lvl1pPr>
              <a:defRPr lang="en-US" sz="1800" dirty="0"/>
            </a:lvl1pPr>
            <a:lvl2pPr>
              <a:defRPr lang="en-US" sz="1600" dirty="0"/>
            </a:lvl2pPr>
            <a:lvl3pPr>
              <a:defRPr lang="en-US" sz="1400" dirty="0"/>
            </a:lvl3pPr>
            <a:lvl4pPr>
              <a:defRPr lang="en-US" sz="1200" dirty="0"/>
            </a:lvl4pPr>
            <a:lvl5pPr>
              <a:defRPr lang="en-US" sz="1200" dirty="0"/>
            </a:lvl5pPr>
          </a:lstStyle>
          <a:p>
            <a:pPr marL="146050" lvl="0" indent="-146050">
              <a:spcBef>
                <a:spcPts val="900"/>
              </a:spcBef>
            </a:pPr>
            <a:r>
              <a:rPr lang="en-US" dirty="0"/>
              <a:t>Click to edit Master text styles</a:t>
            </a:r>
          </a:p>
          <a:p>
            <a:pPr marL="349250" lvl="1" indent="-179388"/>
            <a:r>
              <a:rPr lang="en-US" dirty="0"/>
              <a:t>Second level</a:t>
            </a:r>
          </a:p>
          <a:p>
            <a:pPr marL="508000" lvl="2" indent="-146050">
              <a:spcBef>
                <a:spcPts val="300"/>
              </a:spcBef>
            </a:pPr>
            <a:r>
              <a:rPr lang="en-US" dirty="0"/>
              <a:t>Third level</a:t>
            </a:r>
          </a:p>
          <a:p>
            <a:pPr marL="660400" lvl="3" indent="-146050">
              <a:spcBef>
                <a:spcPts val="300"/>
              </a:spcBef>
            </a:pPr>
            <a:r>
              <a:rPr lang="en-US" dirty="0"/>
              <a:t>Fourth level</a:t>
            </a:r>
          </a:p>
          <a:p>
            <a:pPr marL="846138" lvl="4" indent="-182563">
              <a:spcBef>
                <a:spcPts val="300"/>
              </a:spcBef>
            </a:pPr>
            <a:r>
              <a:rPr lang="en-US" dirty="0"/>
              <a:t>Fifth level</a:t>
            </a:r>
          </a:p>
        </p:txBody>
      </p:sp>
      <p:cxnSp>
        <p:nvCxnSpPr>
          <p:cNvPr id="32" name="Straight Connector 31">
            <a:extLst>
              <a:ext uri="{FF2B5EF4-FFF2-40B4-BE49-F238E27FC236}">
                <a16:creationId xmlns:a16="http://schemas.microsoft.com/office/drawing/2014/main" id="{D139FAC6-8F5F-4B49-9F3F-108EF31F4316}"/>
              </a:ext>
            </a:extLst>
          </p:cNvPr>
          <p:cNvCxnSpPr>
            <a:cxnSpLocks/>
          </p:cNvCxnSpPr>
          <p:nvPr userDrawn="1"/>
        </p:nvCxnSpPr>
        <p:spPr>
          <a:xfrm>
            <a:off x="8021170" y="3115733"/>
            <a:ext cx="0" cy="3053645"/>
          </a:xfrm>
          <a:prstGeom prst="line">
            <a:avLst/>
          </a:prstGeom>
          <a:ln w="19050">
            <a:gradFill>
              <a:gsLst>
                <a:gs pos="3200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33" name="Text Placeholder 26">
            <a:extLst>
              <a:ext uri="{FF2B5EF4-FFF2-40B4-BE49-F238E27FC236}">
                <a16:creationId xmlns:a16="http://schemas.microsoft.com/office/drawing/2014/main" id="{067F83C2-D40A-493C-A35F-72999087F410}"/>
              </a:ext>
            </a:extLst>
          </p:cNvPr>
          <p:cNvSpPr>
            <a:spLocks noGrp="1"/>
          </p:cNvSpPr>
          <p:nvPr>
            <p:ph type="body" sz="quarter" idx="23"/>
          </p:nvPr>
        </p:nvSpPr>
        <p:spPr>
          <a:xfrm>
            <a:off x="8097326" y="2374900"/>
            <a:ext cx="3648430" cy="757767"/>
          </a:xfrm>
          <a:noFill/>
          <a:ln w="28575">
            <a:noFill/>
          </a:ln>
          <a:effectLst/>
        </p:spPr>
        <p:style>
          <a:lnRef idx="2">
            <a:schemeClr val="dk1">
              <a:shade val="50000"/>
            </a:schemeClr>
          </a:lnRef>
          <a:fillRef idx="1">
            <a:schemeClr val="dk1"/>
          </a:fillRef>
          <a:effectRef idx="0">
            <a:schemeClr val="dk1"/>
          </a:effectRef>
          <a:fontRef idx="minor">
            <a:schemeClr val="lt1"/>
          </a:fontRef>
        </p:style>
        <p:txBody>
          <a:bodyPr rtlCol="0" anchor="b">
            <a:normAutofit/>
          </a:bodyPr>
          <a:lstStyle>
            <a:lvl1pPr marL="0" indent="0" algn="ctr">
              <a:buNone/>
              <a:defRPr lang="en-US" sz="2200" b="0" smtClean="0">
                <a:solidFill>
                  <a:sysClr val="windowText" lastClr="000000"/>
                </a:solidFill>
                <a:latin typeface="+mj-lt"/>
              </a:defRPr>
            </a:lvl1pPr>
            <a:lvl2pPr algn="ctr">
              <a:defRPr lang="en-US" sz="1800" smtClean="0">
                <a:solidFill>
                  <a:schemeClr val="lt1"/>
                </a:solidFill>
              </a:defRPr>
            </a:lvl2pPr>
            <a:lvl3pPr algn="ctr">
              <a:defRPr lang="en-US" smtClean="0">
                <a:solidFill>
                  <a:schemeClr val="lt1"/>
                </a:solidFill>
              </a:defRPr>
            </a:lvl3pPr>
            <a:lvl4pPr algn="ctr">
              <a:defRPr lang="en-US" sz="1800" smtClean="0">
                <a:solidFill>
                  <a:schemeClr val="lt1"/>
                </a:solidFill>
              </a:defRPr>
            </a:lvl4pPr>
            <a:lvl5pPr algn="ctr">
              <a:defRPr lang="en-US" sz="1800">
                <a:solidFill>
                  <a:schemeClr val="lt1"/>
                </a:solidFill>
              </a:defRPr>
            </a:lvl5pPr>
          </a:lstStyle>
          <a:p>
            <a:pPr marL="0" lvl="0" algn="ctr"/>
            <a:r>
              <a:rPr lang="en-US" dirty="0"/>
              <a:t>Click to edit Master text styles</a:t>
            </a:r>
          </a:p>
        </p:txBody>
      </p:sp>
      <p:grpSp>
        <p:nvGrpSpPr>
          <p:cNvPr id="38" name="Group 37">
            <a:extLst>
              <a:ext uri="{FF2B5EF4-FFF2-40B4-BE49-F238E27FC236}">
                <a16:creationId xmlns:a16="http://schemas.microsoft.com/office/drawing/2014/main" id="{8B26EF72-741B-400D-ACAF-D8943B562D1B}"/>
              </a:ext>
            </a:extLst>
          </p:cNvPr>
          <p:cNvGrpSpPr/>
          <p:nvPr userDrawn="1"/>
        </p:nvGrpSpPr>
        <p:grpSpPr>
          <a:xfrm>
            <a:off x="1781931" y="1336382"/>
            <a:ext cx="1076240" cy="1076240"/>
            <a:chOff x="1384738" y="1241778"/>
            <a:chExt cx="792692" cy="792692"/>
          </a:xfrm>
        </p:grpSpPr>
        <p:sp>
          <p:nvSpPr>
            <p:cNvPr id="39" name="Oval 38">
              <a:extLst>
                <a:ext uri="{FF2B5EF4-FFF2-40B4-BE49-F238E27FC236}">
                  <a16:creationId xmlns:a16="http://schemas.microsoft.com/office/drawing/2014/main" id="{699F19B6-CCF6-4788-A38A-72C6519F83E7}"/>
                </a:ext>
              </a:extLst>
            </p:cNvPr>
            <p:cNvSpPr/>
            <p:nvPr/>
          </p:nvSpPr>
          <p:spPr>
            <a:xfrm>
              <a:off x="1384738" y="1241778"/>
              <a:ext cx="792692" cy="792692"/>
            </a:xfrm>
            <a:prstGeom prst="ellipse">
              <a:avLst/>
            </a:prstGeom>
            <a:gradFill>
              <a:gsLst>
                <a:gs pos="47574">
                  <a:schemeClr val="bg1">
                    <a:lumMod val="75000"/>
                  </a:schemeClr>
                </a:gs>
                <a:gs pos="64822">
                  <a:schemeClr val="bg1"/>
                </a:gs>
                <a:gs pos="81000">
                  <a:schemeClr val="bg2">
                    <a:lumMod val="50000"/>
                  </a:schemeClr>
                </a:gs>
                <a:gs pos="29000">
                  <a:schemeClr val="bg2">
                    <a:lumMod val="50000"/>
                  </a:schemeClr>
                </a:gs>
                <a:gs pos="0">
                  <a:schemeClr val="tx1"/>
                </a:gs>
                <a:gs pos="100000">
                  <a:schemeClr val="tx1"/>
                </a:gs>
              </a:gsLst>
              <a:lin ang="1620000" scaled="0"/>
            </a:gra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0" name="Oval 39">
              <a:extLst>
                <a:ext uri="{FF2B5EF4-FFF2-40B4-BE49-F238E27FC236}">
                  <a16:creationId xmlns:a16="http://schemas.microsoft.com/office/drawing/2014/main" id="{F239AF92-0877-41D3-8171-36BFF312BAFE}"/>
                </a:ext>
              </a:extLst>
            </p:cNvPr>
            <p:cNvSpPr/>
            <p:nvPr/>
          </p:nvSpPr>
          <p:spPr>
            <a:xfrm>
              <a:off x="1429456" y="1286497"/>
              <a:ext cx="703257" cy="703256"/>
            </a:xfrm>
            <a:prstGeom prst="ellipse">
              <a:avLst/>
            </a:prstGeom>
            <a:solidFill>
              <a:srgbClr val="0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41" name="Group 40">
            <a:extLst>
              <a:ext uri="{FF2B5EF4-FFF2-40B4-BE49-F238E27FC236}">
                <a16:creationId xmlns:a16="http://schemas.microsoft.com/office/drawing/2014/main" id="{F79BC579-9560-45A1-99AB-E4DE2E43227E}"/>
              </a:ext>
            </a:extLst>
          </p:cNvPr>
          <p:cNvGrpSpPr/>
          <p:nvPr userDrawn="1"/>
        </p:nvGrpSpPr>
        <p:grpSpPr>
          <a:xfrm>
            <a:off x="5582676" y="1336382"/>
            <a:ext cx="1076240" cy="1076240"/>
            <a:chOff x="1384738" y="1241778"/>
            <a:chExt cx="792692" cy="792692"/>
          </a:xfrm>
        </p:grpSpPr>
        <p:sp>
          <p:nvSpPr>
            <p:cNvPr id="42" name="Oval 41">
              <a:extLst>
                <a:ext uri="{FF2B5EF4-FFF2-40B4-BE49-F238E27FC236}">
                  <a16:creationId xmlns:a16="http://schemas.microsoft.com/office/drawing/2014/main" id="{9EB320B1-C261-48D5-A826-E5B42621A494}"/>
                </a:ext>
              </a:extLst>
            </p:cNvPr>
            <p:cNvSpPr/>
            <p:nvPr/>
          </p:nvSpPr>
          <p:spPr>
            <a:xfrm>
              <a:off x="1384738" y="1241778"/>
              <a:ext cx="792692" cy="792692"/>
            </a:xfrm>
            <a:prstGeom prst="ellipse">
              <a:avLst/>
            </a:prstGeom>
            <a:gradFill>
              <a:gsLst>
                <a:gs pos="47574">
                  <a:schemeClr val="bg1">
                    <a:lumMod val="75000"/>
                  </a:schemeClr>
                </a:gs>
                <a:gs pos="64822">
                  <a:schemeClr val="bg1"/>
                </a:gs>
                <a:gs pos="81000">
                  <a:schemeClr val="bg2">
                    <a:lumMod val="50000"/>
                  </a:schemeClr>
                </a:gs>
                <a:gs pos="29000">
                  <a:schemeClr val="bg2">
                    <a:lumMod val="50000"/>
                  </a:schemeClr>
                </a:gs>
                <a:gs pos="0">
                  <a:schemeClr val="tx1"/>
                </a:gs>
                <a:gs pos="100000">
                  <a:schemeClr val="tx1"/>
                </a:gs>
              </a:gsLst>
              <a:lin ang="1620000" scaled="0"/>
            </a:gra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3" name="Oval 42">
              <a:extLst>
                <a:ext uri="{FF2B5EF4-FFF2-40B4-BE49-F238E27FC236}">
                  <a16:creationId xmlns:a16="http://schemas.microsoft.com/office/drawing/2014/main" id="{10D49D14-32D0-45AF-BB48-7D59E823B4CB}"/>
                </a:ext>
              </a:extLst>
            </p:cNvPr>
            <p:cNvSpPr/>
            <p:nvPr/>
          </p:nvSpPr>
          <p:spPr>
            <a:xfrm>
              <a:off x="1429456" y="1286497"/>
              <a:ext cx="703257" cy="703256"/>
            </a:xfrm>
            <a:prstGeom prst="ellipse">
              <a:avLst/>
            </a:prstGeom>
            <a:solidFill>
              <a:srgbClr val="0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44" name="Group 43">
            <a:extLst>
              <a:ext uri="{FF2B5EF4-FFF2-40B4-BE49-F238E27FC236}">
                <a16:creationId xmlns:a16="http://schemas.microsoft.com/office/drawing/2014/main" id="{BC46B91B-E303-4166-8728-BA5C9E12608D}"/>
              </a:ext>
            </a:extLst>
          </p:cNvPr>
          <p:cNvGrpSpPr/>
          <p:nvPr userDrawn="1"/>
        </p:nvGrpSpPr>
        <p:grpSpPr>
          <a:xfrm>
            <a:off x="9383421" y="1336382"/>
            <a:ext cx="1076240" cy="1076240"/>
            <a:chOff x="1384738" y="1241778"/>
            <a:chExt cx="792692" cy="792692"/>
          </a:xfrm>
        </p:grpSpPr>
        <p:sp>
          <p:nvSpPr>
            <p:cNvPr id="45" name="Oval 44">
              <a:extLst>
                <a:ext uri="{FF2B5EF4-FFF2-40B4-BE49-F238E27FC236}">
                  <a16:creationId xmlns:a16="http://schemas.microsoft.com/office/drawing/2014/main" id="{23730B77-58F0-4A67-A3B2-59EF9BD7453C}"/>
                </a:ext>
              </a:extLst>
            </p:cNvPr>
            <p:cNvSpPr/>
            <p:nvPr/>
          </p:nvSpPr>
          <p:spPr>
            <a:xfrm>
              <a:off x="1384738" y="1241778"/>
              <a:ext cx="792692" cy="792692"/>
            </a:xfrm>
            <a:prstGeom prst="ellipse">
              <a:avLst/>
            </a:prstGeom>
            <a:gradFill>
              <a:gsLst>
                <a:gs pos="47574">
                  <a:schemeClr val="bg1">
                    <a:lumMod val="75000"/>
                  </a:schemeClr>
                </a:gs>
                <a:gs pos="64822">
                  <a:schemeClr val="bg1"/>
                </a:gs>
                <a:gs pos="81000">
                  <a:schemeClr val="bg2">
                    <a:lumMod val="50000"/>
                  </a:schemeClr>
                </a:gs>
                <a:gs pos="29000">
                  <a:schemeClr val="bg2">
                    <a:lumMod val="50000"/>
                  </a:schemeClr>
                </a:gs>
                <a:gs pos="0">
                  <a:schemeClr val="tx1"/>
                </a:gs>
                <a:gs pos="100000">
                  <a:schemeClr val="tx1"/>
                </a:gs>
              </a:gsLst>
              <a:lin ang="1620000" scaled="0"/>
            </a:gra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6" name="Oval 45">
              <a:extLst>
                <a:ext uri="{FF2B5EF4-FFF2-40B4-BE49-F238E27FC236}">
                  <a16:creationId xmlns:a16="http://schemas.microsoft.com/office/drawing/2014/main" id="{DBE65E83-FE1A-4940-91C8-F62FC9D6EE08}"/>
                </a:ext>
              </a:extLst>
            </p:cNvPr>
            <p:cNvSpPr/>
            <p:nvPr/>
          </p:nvSpPr>
          <p:spPr>
            <a:xfrm>
              <a:off x="1429456" y="1286497"/>
              <a:ext cx="703257" cy="703256"/>
            </a:xfrm>
            <a:prstGeom prst="ellipse">
              <a:avLst/>
            </a:prstGeom>
            <a:solidFill>
              <a:srgbClr val="0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Tree>
    <p:extLst>
      <p:ext uri="{BB962C8B-B14F-4D97-AF65-F5344CB8AC3E}">
        <p14:creationId xmlns:p14="http://schemas.microsoft.com/office/powerpoint/2010/main" val="1010337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EB00141F-D38D-4D0A-ACFB-0B9A073D471D}"/>
              </a:ext>
            </a:extLst>
          </p:cNvPr>
          <p:cNvSpPr>
            <a:spLocks noGrp="1"/>
          </p:cNvSpPr>
          <p:nvPr>
            <p:ph type="body" sz="quarter" idx="17"/>
          </p:nvPr>
        </p:nvSpPr>
        <p:spPr>
          <a:xfrm>
            <a:off x="495837" y="2163450"/>
            <a:ext cx="2697480" cy="4082803"/>
          </a:xfrm>
          <a:gradFill>
            <a:gsLst>
              <a:gs pos="1000">
                <a:schemeClr val="accent5">
                  <a:lumMod val="20000"/>
                  <a:lumOff val="80000"/>
                </a:schemeClr>
              </a:gs>
              <a:gs pos="100000">
                <a:schemeClr val="bg1"/>
              </a:gs>
            </a:gsLst>
            <a:lin ang="5400000" scaled="1"/>
          </a:gradFill>
        </p:spPr>
        <p:txBody>
          <a:bodyPr tIns="91440">
            <a:noAutofit/>
          </a:bodyPr>
          <a:lstStyle>
            <a:lvl1pPr marL="146050" indent="-146050">
              <a:spcBef>
                <a:spcPts val="900"/>
              </a:spcBef>
              <a:defRPr sz="1800"/>
            </a:lvl1pPr>
            <a:lvl2pPr marL="349250" indent="-179388">
              <a:spcBef>
                <a:spcPts val="600"/>
              </a:spcBef>
              <a:defRPr sz="1600"/>
            </a:lvl2pPr>
            <a:lvl3pPr marL="508000" indent="-146050">
              <a:spcBef>
                <a:spcPts val="300"/>
              </a:spcBef>
              <a:defRPr sz="1400"/>
            </a:lvl3pPr>
            <a:lvl4pPr marL="660400" indent="-146050">
              <a:spcBef>
                <a:spcPts val="300"/>
              </a:spcBef>
              <a:defRPr sz="1200"/>
            </a:lvl4pPr>
            <a:lvl5pPr marL="846138" indent="-182563">
              <a:spcBef>
                <a:spcPts val="300"/>
              </a:spcBef>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29">
            <a:extLst>
              <a:ext uri="{FF2B5EF4-FFF2-40B4-BE49-F238E27FC236}">
                <a16:creationId xmlns:a16="http://schemas.microsoft.com/office/drawing/2014/main" id="{60B995DF-798C-410B-8B19-5C575C1A513C}"/>
              </a:ext>
            </a:extLst>
          </p:cNvPr>
          <p:cNvSpPr>
            <a:spLocks noGrp="1"/>
          </p:cNvSpPr>
          <p:nvPr>
            <p:ph type="body" sz="quarter" idx="18"/>
          </p:nvPr>
        </p:nvSpPr>
        <p:spPr>
          <a:xfrm>
            <a:off x="3346651" y="2163450"/>
            <a:ext cx="2697480" cy="4082803"/>
          </a:xfrm>
          <a:gradFill>
            <a:gsLst>
              <a:gs pos="1000">
                <a:schemeClr val="accent5">
                  <a:lumMod val="20000"/>
                  <a:lumOff val="80000"/>
                </a:schemeClr>
              </a:gs>
              <a:gs pos="100000">
                <a:schemeClr val="bg1"/>
              </a:gs>
            </a:gsLst>
            <a:lin ang="5400000" scaled="1"/>
          </a:gradFill>
        </p:spPr>
        <p:txBody>
          <a:bodyPr tIns="91440">
            <a:noAutofit/>
          </a:bodyPr>
          <a:lstStyle>
            <a:lvl1pPr marL="146050" indent="-146050">
              <a:spcBef>
                <a:spcPts val="900"/>
              </a:spcBef>
              <a:defRPr sz="1800"/>
            </a:lvl1pPr>
            <a:lvl2pPr marL="349250" indent="-179388">
              <a:spcBef>
                <a:spcPts val="600"/>
              </a:spcBef>
              <a:defRPr sz="1600"/>
            </a:lvl2pPr>
            <a:lvl3pPr marL="508000" indent="-146050">
              <a:spcBef>
                <a:spcPts val="300"/>
              </a:spcBef>
              <a:defRPr sz="1400"/>
            </a:lvl3pPr>
            <a:lvl4pPr marL="660400" indent="-146050">
              <a:spcBef>
                <a:spcPts val="300"/>
              </a:spcBef>
              <a:defRPr sz="1200"/>
            </a:lvl4pPr>
            <a:lvl5pPr marL="846138" indent="-182563">
              <a:spcBef>
                <a:spcPts val="300"/>
              </a:spcBef>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Rectangle 16">
            <a:extLst>
              <a:ext uri="{FF2B5EF4-FFF2-40B4-BE49-F238E27FC236}">
                <a16:creationId xmlns:a16="http://schemas.microsoft.com/office/drawing/2014/main" id="{3A2183E8-0A59-4383-ABEB-DA5B9E216288}"/>
              </a:ext>
            </a:extLst>
          </p:cNvPr>
          <p:cNvSpPr/>
          <p:nvPr userDrawn="1"/>
        </p:nvSpPr>
        <p:spPr>
          <a:xfrm>
            <a:off x="0" y="6685183"/>
            <a:ext cx="12192000" cy="172817"/>
          </a:xfrm>
          <a:prstGeom prst="rect">
            <a:avLst/>
          </a:prstGeom>
          <a:solidFill>
            <a:srgbClr val="FEC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83DB1D89-7320-47C0-9766-97D20A7DD760}"/>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F5F4094F-13A8-4538-874C-F6638BF3829E}"/>
              </a:ext>
            </a:extLst>
          </p:cNvPr>
          <p:cNvSpPr>
            <a:spLocks noGrp="1"/>
          </p:cNvSpPr>
          <p:nvPr>
            <p:ph type="ftr" sz="quarter" idx="11"/>
          </p:nvPr>
        </p:nvSpPr>
        <p:spPr/>
        <p:txBody>
          <a:bodyPr/>
          <a:lstStyle/>
          <a:p>
            <a:r>
              <a:rPr lang="en-US"/>
              <a:t>COPYRIGHT © 2020 MILTON CAT</a:t>
            </a:r>
          </a:p>
        </p:txBody>
      </p:sp>
      <p:sp>
        <p:nvSpPr>
          <p:cNvPr id="5" name="Slide Number Placeholder 4">
            <a:extLst>
              <a:ext uri="{FF2B5EF4-FFF2-40B4-BE49-F238E27FC236}">
                <a16:creationId xmlns:a16="http://schemas.microsoft.com/office/drawing/2014/main" id="{72CB6527-5BCC-45C4-BF4C-34CCC9525EDB}"/>
              </a:ext>
            </a:extLst>
          </p:cNvPr>
          <p:cNvSpPr>
            <a:spLocks noGrp="1"/>
          </p:cNvSpPr>
          <p:nvPr>
            <p:ph type="sldNum" sz="quarter" idx="12"/>
          </p:nvPr>
        </p:nvSpPr>
        <p:spPr/>
        <p:txBody>
          <a:bodyPr/>
          <a:lstStyle/>
          <a:p>
            <a:fld id="{B2D26DA7-7BA1-40D7-942E-35A11AFC83EE}" type="slidenum">
              <a:rPr lang="en-US" smtClean="0"/>
              <a:t>‹#›</a:t>
            </a:fld>
            <a:endParaRPr lang="en-US"/>
          </a:p>
        </p:txBody>
      </p:sp>
      <p:sp>
        <p:nvSpPr>
          <p:cNvPr id="8" name="Rectangle 7">
            <a:extLst>
              <a:ext uri="{FF2B5EF4-FFF2-40B4-BE49-F238E27FC236}">
                <a16:creationId xmlns:a16="http://schemas.microsoft.com/office/drawing/2014/main" id="{0641A0A5-7E5E-43BC-92B1-1B4EC00EC065}"/>
              </a:ext>
            </a:extLst>
          </p:cNvPr>
          <p:cNvSpPr>
            <a:spLocks/>
          </p:cNvSpPr>
          <p:nvPr userDrawn="1"/>
        </p:nvSpPr>
        <p:spPr>
          <a:xfrm>
            <a:off x="495837" y="1336382"/>
            <a:ext cx="2697480" cy="801511"/>
          </a:xfrm>
          <a:prstGeom prst="rect">
            <a:avLst/>
          </a:prstGeom>
          <a:gradFill>
            <a:gsLst>
              <a:gs pos="47574">
                <a:schemeClr val="bg1">
                  <a:lumMod val="75000"/>
                </a:schemeClr>
              </a:gs>
              <a:gs pos="64822">
                <a:schemeClr val="bg1"/>
              </a:gs>
              <a:gs pos="81000">
                <a:schemeClr val="bg2">
                  <a:lumMod val="50000"/>
                </a:schemeClr>
              </a:gs>
              <a:gs pos="29000">
                <a:schemeClr val="bg2">
                  <a:lumMod val="50000"/>
                </a:schemeClr>
              </a:gs>
              <a:gs pos="0">
                <a:schemeClr val="tx1"/>
              </a:gs>
              <a:gs pos="100000">
                <a:schemeClr val="tx1"/>
              </a:gs>
            </a:gsLst>
            <a:lin ang="1620000" scaled="0"/>
          </a:gra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7C6B32C-AACB-4569-A09B-ECBD0AAF5C01}"/>
              </a:ext>
            </a:extLst>
          </p:cNvPr>
          <p:cNvSpPr>
            <a:spLocks/>
          </p:cNvSpPr>
          <p:nvPr userDrawn="1"/>
        </p:nvSpPr>
        <p:spPr>
          <a:xfrm>
            <a:off x="3346650" y="1336382"/>
            <a:ext cx="2697480" cy="801511"/>
          </a:xfrm>
          <a:prstGeom prst="rect">
            <a:avLst/>
          </a:prstGeom>
          <a:gradFill>
            <a:gsLst>
              <a:gs pos="47574">
                <a:schemeClr val="bg1">
                  <a:lumMod val="75000"/>
                </a:schemeClr>
              </a:gs>
              <a:gs pos="64822">
                <a:schemeClr val="bg1"/>
              </a:gs>
              <a:gs pos="81000">
                <a:schemeClr val="bg2">
                  <a:lumMod val="50000"/>
                </a:schemeClr>
              </a:gs>
              <a:gs pos="29000">
                <a:schemeClr val="bg2">
                  <a:lumMod val="50000"/>
                </a:schemeClr>
              </a:gs>
              <a:gs pos="0">
                <a:schemeClr val="tx1"/>
              </a:gs>
              <a:gs pos="100000">
                <a:schemeClr val="tx1"/>
              </a:gs>
            </a:gsLst>
            <a:lin ang="1620000" scaled="0"/>
          </a:gra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E8280456-7FEF-4A99-B066-1DCB5C9F45BB}"/>
              </a:ext>
            </a:extLst>
          </p:cNvPr>
          <p:cNvCxnSpPr>
            <a:cxnSpLocks/>
          </p:cNvCxnSpPr>
          <p:nvPr userDrawn="1"/>
        </p:nvCxnSpPr>
        <p:spPr>
          <a:xfrm>
            <a:off x="3269984" y="1336382"/>
            <a:ext cx="0" cy="4851917"/>
          </a:xfrm>
          <a:prstGeom prst="line">
            <a:avLst/>
          </a:prstGeom>
          <a:ln w="19050">
            <a:gradFill>
              <a:gsLst>
                <a:gs pos="3200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id="{08EDB769-16A0-483C-A3F8-EB67FCA073BD}"/>
              </a:ext>
            </a:extLst>
          </p:cNvPr>
          <p:cNvSpPr>
            <a:spLocks noGrp="1"/>
          </p:cNvSpPr>
          <p:nvPr>
            <p:ph type="body" sz="quarter" idx="15"/>
          </p:nvPr>
        </p:nvSpPr>
        <p:spPr>
          <a:xfrm>
            <a:off x="579965" y="1418168"/>
            <a:ext cx="2529223" cy="637940"/>
          </a:xfrm>
          <a:solidFill>
            <a:schemeClr val="tx1"/>
          </a:solidFill>
          <a:ln w="28575">
            <a:noFill/>
          </a:ln>
          <a:effectLst>
            <a:outerShdw blurRad="50800" dist="38100" dir="5400000" algn="t"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lvl1pPr marL="0" indent="0" algn="ctr">
              <a:buNone/>
              <a:defRPr lang="en-US" sz="2000" b="1" smtClean="0">
                <a:solidFill>
                  <a:schemeClr val="lt1"/>
                </a:solidFill>
                <a:latin typeface="Arial Narrow" panose="020B0606020202030204" pitchFamily="34" charset="0"/>
              </a:defRPr>
            </a:lvl1pPr>
            <a:lvl2pPr algn="ctr">
              <a:defRPr lang="en-US" sz="1800" smtClean="0">
                <a:solidFill>
                  <a:schemeClr val="lt1"/>
                </a:solidFill>
              </a:defRPr>
            </a:lvl2pPr>
            <a:lvl3pPr algn="ctr">
              <a:defRPr lang="en-US" smtClean="0">
                <a:solidFill>
                  <a:schemeClr val="lt1"/>
                </a:solidFill>
              </a:defRPr>
            </a:lvl3pPr>
            <a:lvl4pPr algn="ctr">
              <a:defRPr lang="en-US" sz="1800" smtClean="0">
                <a:solidFill>
                  <a:schemeClr val="lt1"/>
                </a:solidFill>
              </a:defRPr>
            </a:lvl4pPr>
            <a:lvl5pPr algn="ctr">
              <a:defRPr lang="en-US" sz="1800">
                <a:solidFill>
                  <a:schemeClr val="lt1"/>
                </a:solidFill>
              </a:defRPr>
            </a:lvl5pPr>
          </a:lstStyle>
          <a:p>
            <a:pPr marL="0" lvl="0" algn="ctr"/>
            <a:r>
              <a:rPr lang="en-US" dirty="0"/>
              <a:t>Click to edit Master text styles</a:t>
            </a:r>
          </a:p>
        </p:txBody>
      </p:sp>
      <p:sp>
        <p:nvSpPr>
          <p:cNvPr id="28" name="Text Placeholder 26">
            <a:extLst>
              <a:ext uri="{FF2B5EF4-FFF2-40B4-BE49-F238E27FC236}">
                <a16:creationId xmlns:a16="http://schemas.microsoft.com/office/drawing/2014/main" id="{FD5AD87F-A51B-447C-9706-68E871937A66}"/>
              </a:ext>
            </a:extLst>
          </p:cNvPr>
          <p:cNvSpPr>
            <a:spLocks noGrp="1"/>
          </p:cNvSpPr>
          <p:nvPr>
            <p:ph type="body" sz="quarter" idx="16"/>
          </p:nvPr>
        </p:nvSpPr>
        <p:spPr>
          <a:xfrm>
            <a:off x="3430779" y="1418168"/>
            <a:ext cx="2529223" cy="637940"/>
          </a:xfrm>
          <a:solidFill>
            <a:schemeClr val="tx1"/>
          </a:solidFill>
          <a:ln w="28575">
            <a:noFill/>
          </a:ln>
          <a:effectLst>
            <a:outerShdw blurRad="50800" dist="38100" dir="5400000" algn="t"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lvl1pPr marL="0" indent="0" algn="ctr">
              <a:buNone/>
              <a:defRPr lang="en-US" sz="2000" b="1" smtClean="0">
                <a:solidFill>
                  <a:schemeClr val="lt1"/>
                </a:solidFill>
                <a:latin typeface="Arial Narrow" panose="020B0606020202030204" pitchFamily="34" charset="0"/>
              </a:defRPr>
            </a:lvl1pPr>
            <a:lvl2pPr algn="ctr">
              <a:defRPr lang="en-US" sz="1800" smtClean="0">
                <a:solidFill>
                  <a:schemeClr val="lt1"/>
                </a:solidFill>
              </a:defRPr>
            </a:lvl2pPr>
            <a:lvl3pPr algn="ctr">
              <a:defRPr lang="en-US" smtClean="0">
                <a:solidFill>
                  <a:schemeClr val="lt1"/>
                </a:solidFill>
              </a:defRPr>
            </a:lvl3pPr>
            <a:lvl4pPr algn="ctr">
              <a:defRPr lang="en-US" sz="1800" smtClean="0">
                <a:solidFill>
                  <a:schemeClr val="lt1"/>
                </a:solidFill>
              </a:defRPr>
            </a:lvl4pPr>
            <a:lvl5pPr algn="ctr">
              <a:defRPr lang="en-US" sz="1800">
                <a:solidFill>
                  <a:schemeClr val="lt1"/>
                </a:solidFill>
              </a:defRPr>
            </a:lvl5pPr>
          </a:lstStyle>
          <a:p>
            <a:pPr marL="0" lvl="0" algn="ctr"/>
            <a:r>
              <a:rPr lang="en-US" dirty="0"/>
              <a:t>Click to edit Master text styles</a:t>
            </a:r>
          </a:p>
        </p:txBody>
      </p:sp>
      <p:sp>
        <p:nvSpPr>
          <p:cNvPr id="6" name="Title 5">
            <a:extLst>
              <a:ext uri="{FF2B5EF4-FFF2-40B4-BE49-F238E27FC236}">
                <a16:creationId xmlns:a16="http://schemas.microsoft.com/office/drawing/2014/main" id="{48A49B23-3A9D-44DC-8CB1-B2CE036777E2}"/>
              </a:ext>
            </a:extLst>
          </p:cNvPr>
          <p:cNvSpPr>
            <a:spLocks noGrp="1"/>
          </p:cNvSpPr>
          <p:nvPr>
            <p:ph type="title"/>
          </p:nvPr>
        </p:nvSpPr>
        <p:spPr/>
        <p:txBody>
          <a:bodyPr/>
          <a:lstStyle/>
          <a:p>
            <a:r>
              <a:rPr lang="en-US"/>
              <a:t>Click to edit Master title style</a:t>
            </a:r>
          </a:p>
        </p:txBody>
      </p:sp>
      <p:sp>
        <p:nvSpPr>
          <p:cNvPr id="18" name="Text Placeholder 29">
            <a:extLst>
              <a:ext uri="{FF2B5EF4-FFF2-40B4-BE49-F238E27FC236}">
                <a16:creationId xmlns:a16="http://schemas.microsoft.com/office/drawing/2014/main" id="{E518C8B6-1A41-4D25-A3F3-2AA96CD18FAC}"/>
              </a:ext>
            </a:extLst>
          </p:cNvPr>
          <p:cNvSpPr>
            <a:spLocks noGrp="1"/>
          </p:cNvSpPr>
          <p:nvPr>
            <p:ph type="body" sz="quarter" idx="19"/>
          </p:nvPr>
        </p:nvSpPr>
        <p:spPr>
          <a:xfrm>
            <a:off x="6197465" y="2163450"/>
            <a:ext cx="2697480" cy="4082803"/>
          </a:xfrm>
          <a:gradFill>
            <a:gsLst>
              <a:gs pos="1000">
                <a:schemeClr val="accent5">
                  <a:lumMod val="20000"/>
                  <a:lumOff val="80000"/>
                </a:schemeClr>
              </a:gs>
              <a:gs pos="100000">
                <a:schemeClr val="bg1"/>
              </a:gs>
            </a:gsLst>
            <a:lin ang="5400000" scaled="1"/>
          </a:gradFill>
        </p:spPr>
        <p:txBody>
          <a:bodyPr tIns="91440">
            <a:noAutofit/>
          </a:bodyPr>
          <a:lstStyle>
            <a:lvl1pPr marL="146050" indent="-146050">
              <a:spcBef>
                <a:spcPts val="900"/>
              </a:spcBef>
              <a:defRPr sz="1800"/>
            </a:lvl1pPr>
            <a:lvl2pPr marL="349250" indent="-179388">
              <a:spcBef>
                <a:spcPts val="600"/>
              </a:spcBef>
              <a:defRPr sz="1600"/>
            </a:lvl2pPr>
            <a:lvl3pPr marL="508000" indent="-146050">
              <a:spcBef>
                <a:spcPts val="300"/>
              </a:spcBef>
              <a:defRPr sz="1400"/>
            </a:lvl3pPr>
            <a:lvl4pPr marL="660400" indent="-146050">
              <a:spcBef>
                <a:spcPts val="300"/>
              </a:spcBef>
              <a:defRPr sz="1200"/>
            </a:lvl4pPr>
            <a:lvl5pPr marL="846138" indent="-182563">
              <a:spcBef>
                <a:spcPts val="300"/>
              </a:spcBef>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Rectangle 18">
            <a:extLst>
              <a:ext uri="{FF2B5EF4-FFF2-40B4-BE49-F238E27FC236}">
                <a16:creationId xmlns:a16="http://schemas.microsoft.com/office/drawing/2014/main" id="{048628CE-ADC8-4283-854A-8E191604B9BD}"/>
              </a:ext>
            </a:extLst>
          </p:cNvPr>
          <p:cNvSpPr>
            <a:spLocks/>
          </p:cNvSpPr>
          <p:nvPr userDrawn="1"/>
        </p:nvSpPr>
        <p:spPr>
          <a:xfrm>
            <a:off x="6197464" y="1336382"/>
            <a:ext cx="2697480" cy="801511"/>
          </a:xfrm>
          <a:prstGeom prst="rect">
            <a:avLst/>
          </a:prstGeom>
          <a:gradFill>
            <a:gsLst>
              <a:gs pos="47574">
                <a:schemeClr val="bg1">
                  <a:lumMod val="75000"/>
                </a:schemeClr>
              </a:gs>
              <a:gs pos="64822">
                <a:schemeClr val="bg1"/>
              </a:gs>
              <a:gs pos="81000">
                <a:schemeClr val="bg2">
                  <a:lumMod val="50000"/>
                </a:schemeClr>
              </a:gs>
              <a:gs pos="29000">
                <a:schemeClr val="bg2">
                  <a:lumMod val="50000"/>
                </a:schemeClr>
              </a:gs>
              <a:gs pos="0">
                <a:schemeClr val="tx1"/>
              </a:gs>
              <a:gs pos="100000">
                <a:schemeClr val="tx1"/>
              </a:gs>
            </a:gsLst>
            <a:lin ang="1620000" scaled="0"/>
          </a:gra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26">
            <a:extLst>
              <a:ext uri="{FF2B5EF4-FFF2-40B4-BE49-F238E27FC236}">
                <a16:creationId xmlns:a16="http://schemas.microsoft.com/office/drawing/2014/main" id="{4A17113A-1AA5-490F-9B7B-CBF72120A109}"/>
              </a:ext>
            </a:extLst>
          </p:cNvPr>
          <p:cNvSpPr>
            <a:spLocks noGrp="1"/>
          </p:cNvSpPr>
          <p:nvPr>
            <p:ph type="body" sz="quarter" idx="20"/>
          </p:nvPr>
        </p:nvSpPr>
        <p:spPr>
          <a:xfrm>
            <a:off x="6281592" y="1418168"/>
            <a:ext cx="2529223" cy="637940"/>
          </a:xfrm>
          <a:solidFill>
            <a:schemeClr val="tx1"/>
          </a:solidFill>
          <a:ln w="28575">
            <a:noFill/>
          </a:ln>
          <a:effectLst>
            <a:outerShdw blurRad="50800" dist="38100" dir="5400000" algn="t"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lvl1pPr marL="0" indent="0" algn="ctr">
              <a:buNone/>
              <a:defRPr lang="en-US" sz="2000" b="1" smtClean="0">
                <a:solidFill>
                  <a:schemeClr val="lt1"/>
                </a:solidFill>
                <a:latin typeface="Arial Narrow" panose="020B0606020202030204" pitchFamily="34" charset="0"/>
              </a:defRPr>
            </a:lvl1pPr>
            <a:lvl2pPr algn="ctr">
              <a:defRPr lang="en-US" sz="1800" smtClean="0">
                <a:solidFill>
                  <a:schemeClr val="lt1"/>
                </a:solidFill>
              </a:defRPr>
            </a:lvl2pPr>
            <a:lvl3pPr algn="ctr">
              <a:defRPr lang="en-US" smtClean="0">
                <a:solidFill>
                  <a:schemeClr val="lt1"/>
                </a:solidFill>
              </a:defRPr>
            </a:lvl3pPr>
            <a:lvl4pPr algn="ctr">
              <a:defRPr lang="en-US" sz="1800" smtClean="0">
                <a:solidFill>
                  <a:schemeClr val="lt1"/>
                </a:solidFill>
              </a:defRPr>
            </a:lvl4pPr>
            <a:lvl5pPr algn="ctr">
              <a:defRPr lang="en-US" sz="1800">
                <a:solidFill>
                  <a:schemeClr val="lt1"/>
                </a:solidFill>
              </a:defRPr>
            </a:lvl5pPr>
          </a:lstStyle>
          <a:p>
            <a:pPr marL="0" lvl="0" algn="ctr"/>
            <a:r>
              <a:rPr lang="en-US" dirty="0"/>
              <a:t>Click to edit Master text styles</a:t>
            </a:r>
          </a:p>
        </p:txBody>
      </p:sp>
      <p:cxnSp>
        <p:nvCxnSpPr>
          <p:cNvPr id="21" name="Straight Connector 20">
            <a:extLst>
              <a:ext uri="{FF2B5EF4-FFF2-40B4-BE49-F238E27FC236}">
                <a16:creationId xmlns:a16="http://schemas.microsoft.com/office/drawing/2014/main" id="{1A27BCB5-7BEB-4AB7-9E3D-F9E71E5E228B}"/>
              </a:ext>
            </a:extLst>
          </p:cNvPr>
          <p:cNvCxnSpPr>
            <a:cxnSpLocks/>
          </p:cNvCxnSpPr>
          <p:nvPr userDrawn="1"/>
        </p:nvCxnSpPr>
        <p:spPr>
          <a:xfrm>
            <a:off x="6120798" y="1336382"/>
            <a:ext cx="0" cy="4851917"/>
          </a:xfrm>
          <a:prstGeom prst="line">
            <a:avLst/>
          </a:prstGeom>
          <a:ln w="19050">
            <a:gradFill>
              <a:gsLst>
                <a:gs pos="3200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9" name="Text Placeholder 29">
            <a:extLst>
              <a:ext uri="{FF2B5EF4-FFF2-40B4-BE49-F238E27FC236}">
                <a16:creationId xmlns:a16="http://schemas.microsoft.com/office/drawing/2014/main" id="{372C994F-7195-407B-8A4B-676F8D605B9B}"/>
              </a:ext>
            </a:extLst>
          </p:cNvPr>
          <p:cNvSpPr>
            <a:spLocks noGrp="1"/>
          </p:cNvSpPr>
          <p:nvPr>
            <p:ph type="body" sz="quarter" idx="21"/>
          </p:nvPr>
        </p:nvSpPr>
        <p:spPr>
          <a:xfrm>
            <a:off x="9048278" y="2163450"/>
            <a:ext cx="2697480" cy="4082803"/>
          </a:xfrm>
          <a:gradFill>
            <a:gsLst>
              <a:gs pos="1000">
                <a:schemeClr val="accent5">
                  <a:lumMod val="20000"/>
                  <a:lumOff val="80000"/>
                </a:schemeClr>
              </a:gs>
              <a:gs pos="100000">
                <a:schemeClr val="bg1"/>
              </a:gs>
            </a:gsLst>
            <a:lin ang="5400000" scaled="1"/>
          </a:gradFill>
        </p:spPr>
        <p:txBody>
          <a:bodyPr tIns="91440">
            <a:noAutofit/>
          </a:bodyPr>
          <a:lstStyle>
            <a:lvl1pPr marL="146050" indent="-146050">
              <a:spcBef>
                <a:spcPts val="900"/>
              </a:spcBef>
              <a:defRPr sz="1800"/>
            </a:lvl1pPr>
            <a:lvl2pPr marL="349250" indent="-179388">
              <a:spcBef>
                <a:spcPts val="600"/>
              </a:spcBef>
              <a:defRPr sz="1600"/>
            </a:lvl2pPr>
            <a:lvl3pPr marL="508000" indent="-146050">
              <a:spcBef>
                <a:spcPts val="300"/>
              </a:spcBef>
              <a:defRPr sz="1400"/>
            </a:lvl3pPr>
            <a:lvl4pPr marL="660400" indent="-146050">
              <a:spcBef>
                <a:spcPts val="300"/>
              </a:spcBef>
              <a:defRPr sz="1200"/>
            </a:lvl4pPr>
            <a:lvl5pPr marL="846138" indent="-182563">
              <a:spcBef>
                <a:spcPts val="300"/>
              </a:spcBef>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Rectangle 31">
            <a:extLst>
              <a:ext uri="{FF2B5EF4-FFF2-40B4-BE49-F238E27FC236}">
                <a16:creationId xmlns:a16="http://schemas.microsoft.com/office/drawing/2014/main" id="{556D1A31-6EFE-4AF3-8999-93ADE7269CFF}"/>
              </a:ext>
            </a:extLst>
          </p:cNvPr>
          <p:cNvSpPr>
            <a:spLocks/>
          </p:cNvSpPr>
          <p:nvPr userDrawn="1"/>
        </p:nvSpPr>
        <p:spPr>
          <a:xfrm>
            <a:off x="9048278" y="1336382"/>
            <a:ext cx="2697480" cy="801511"/>
          </a:xfrm>
          <a:prstGeom prst="rect">
            <a:avLst/>
          </a:prstGeom>
          <a:gradFill>
            <a:gsLst>
              <a:gs pos="47574">
                <a:schemeClr val="bg1">
                  <a:lumMod val="75000"/>
                </a:schemeClr>
              </a:gs>
              <a:gs pos="64822">
                <a:schemeClr val="bg1"/>
              </a:gs>
              <a:gs pos="81000">
                <a:schemeClr val="bg2">
                  <a:lumMod val="50000"/>
                </a:schemeClr>
              </a:gs>
              <a:gs pos="29000">
                <a:schemeClr val="bg2">
                  <a:lumMod val="50000"/>
                </a:schemeClr>
              </a:gs>
              <a:gs pos="0">
                <a:schemeClr val="tx1"/>
              </a:gs>
              <a:gs pos="100000">
                <a:schemeClr val="tx1"/>
              </a:gs>
            </a:gsLst>
            <a:lin ang="1620000" scaled="0"/>
          </a:gra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6">
            <a:extLst>
              <a:ext uri="{FF2B5EF4-FFF2-40B4-BE49-F238E27FC236}">
                <a16:creationId xmlns:a16="http://schemas.microsoft.com/office/drawing/2014/main" id="{6BDE3F74-16D4-4E68-878A-3EE06FDC06D2}"/>
              </a:ext>
            </a:extLst>
          </p:cNvPr>
          <p:cNvSpPr>
            <a:spLocks noGrp="1"/>
          </p:cNvSpPr>
          <p:nvPr>
            <p:ph type="body" sz="quarter" idx="22"/>
          </p:nvPr>
        </p:nvSpPr>
        <p:spPr>
          <a:xfrm>
            <a:off x="9132407" y="1418168"/>
            <a:ext cx="2529223" cy="637940"/>
          </a:xfrm>
          <a:solidFill>
            <a:schemeClr val="tx1"/>
          </a:solidFill>
          <a:ln w="28575">
            <a:noFill/>
          </a:ln>
          <a:effectLst>
            <a:outerShdw blurRad="50800" dist="38100" dir="5400000" algn="t"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lvl1pPr marL="0" indent="0" algn="ctr">
              <a:buNone/>
              <a:defRPr lang="en-US" sz="2000" b="1" smtClean="0">
                <a:solidFill>
                  <a:schemeClr val="lt1"/>
                </a:solidFill>
                <a:latin typeface="Arial Narrow" panose="020B0606020202030204" pitchFamily="34" charset="0"/>
              </a:defRPr>
            </a:lvl1pPr>
            <a:lvl2pPr algn="ctr">
              <a:defRPr lang="en-US" sz="1800" smtClean="0">
                <a:solidFill>
                  <a:schemeClr val="lt1"/>
                </a:solidFill>
              </a:defRPr>
            </a:lvl2pPr>
            <a:lvl3pPr algn="ctr">
              <a:defRPr lang="en-US" smtClean="0">
                <a:solidFill>
                  <a:schemeClr val="lt1"/>
                </a:solidFill>
              </a:defRPr>
            </a:lvl3pPr>
            <a:lvl4pPr algn="ctr">
              <a:defRPr lang="en-US" sz="1800" smtClean="0">
                <a:solidFill>
                  <a:schemeClr val="lt1"/>
                </a:solidFill>
              </a:defRPr>
            </a:lvl4pPr>
            <a:lvl5pPr algn="ctr">
              <a:defRPr lang="en-US" sz="1800">
                <a:solidFill>
                  <a:schemeClr val="lt1"/>
                </a:solidFill>
              </a:defRPr>
            </a:lvl5pPr>
          </a:lstStyle>
          <a:p>
            <a:pPr marL="0" lvl="0" algn="ctr"/>
            <a:r>
              <a:rPr lang="en-US" dirty="0"/>
              <a:t>Click to edit Master text styles</a:t>
            </a:r>
          </a:p>
        </p:txBody>
      </p:sp>
      <p:cxnSp>
        <p:nvCxnSpPr>
          <p:cNvPr id="34" name="Straight Connector 33">
            <a:extLst>
              <a:ext uri="{FF2B5EF4-FFF2-40B4-BE49-F238E27FC236}">
                <a16:creationId xmlns:a16="http://schemas.microsoft.com/office/drawing/2014/main" id="{F7E5FA65-7F3B-4555-9CC3-A217B78FDAC1}"/>
              </a:ext>
            </a:extLst>
          </p:cNvPr>
          <p:cNvCxnSpPr>
            <a:cxnSpLocks/>
          </p:cNvCxnSpPr>
          <p:nvPr userDrawn="1"/>
        </p:nvCxnSpPr>
        <p:spPr>
          <a:xfrm>
            <a:off x="8971612" y="1336382"/>
            <a:ext cx="0" cy="4851917"/>
          </a:xfrm>
          <a:prstGeom prst="line">
            <a:avLst/>
          </a:prstGeom>
          <a:ln w="19050">
            <a:gradFill>
              <a:gsLst>
                <a:gs pos="3200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34718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Column with Icons">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6C27DE4-495D-4DC3-B62B-279B3B51D525}"/>
              </a:ext>
            </a:extLst>
          </p:cNvPr>
          <p:cNvSpPr/>
          <p:nvPr userDrawn="1"/>
        </p:nvSpPr>
        <p:spPr>
          <a:xfrm>
            <a:off x="0" y="1451729"/>
            <a:ext cx="12191998" cy="845548"/>
          </a:xfrm>
          <a:prstGeom prst="rect">
            <a:avLst/>
          </a:prstGeom>
          <a:solidFill>
            <a:schemeClr val="tx2">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9">
            <a:extLst>
              <a:ext uri="{FF2B5EF4-FFF2-40B4-BE49-F238E27FC236}">
                <a16:creationId xmlns:a16="http://schemas.microsoft.com/office/drawing/2014/main" id="{EB00141F-D38D-4D0A-ACFB-0B9A073D471D}"/>
              </a:ext>
            </a:extLst>
          </p:cNvPr>
          <p:cNvSpPr>
            <a:spLocks noGrp="1"/>
          </p:cNvSpPr>
          <p:nvPr>
            <p:ph type="body" sz="quarter" idx="17"/>
          </p:nvPr>
        </p:nvSpPr>
        <p:spPr>
          <a:xfrm>
            <a:off x="495836" y="3144054"/>
            <a:ext cx="2697480" cy="3025324"/>
          </a:xfrm>
          <a:gradFill>
            <a:gsLst>
              <a:gs pos="1000">
                <a:schemeClr val="accent5">
                  <a:lumMod val="20000"/>
                  <a:lumOff val="80000"/>
                </a:schemeClr>
              </a:gs>
              <a:gs pos="100000">
                <a:schemeClr val="bg1"/>
              </a:gs>
            </a:gsLst>
            <a:lin ang="5400000" scaled="1"/>
          </a:gradFill>
          <a:effectLst>
            <a:outerShdw dist="25400" dir="16200000" rotWithShape="0">
              <a:prstClr val="black"/>
            </a:outerShdw>
          </a:effectLst>
        </p:spPr>
        <p:txBody>
          <a:bodyPr tIns="91440">
            <a:noAutofit/>
          </a:bodyPr>
          <a:lstStyle>
            <a:lvl1pPr marL="146050" indent="-146050">
              <a:spcBef>
                <a:spcPts val="900"/>
              </a:spcBef>
              <a:defRPr sz="1800"/>
            </a:lvl1pPr>
            <a:lvl2pPr marL="349250" indent="-179388">
              <a:spcBef>
                <a:spcPts val="600"/>
              </a:spcBef>
              <a:defRPr sz="1600"/>
            </a:lvl2pPr>
            <a:lvl3pPr marL="508000" indent="-146050">
              <a:spcBef>
                <a:spcPts val="300"/>
              </a:spcBef>
              <a:defRPr sz="1400"/>
            </a:lvl3pPr>
            <a:lvl4pPr marL="660400" indent="-146050">
              <a:spcBef>
                <a:spcPts val="300"/>
              </a:spcBef>
              <a:defRPr sz="1200"/>
            </a:lvl4pPr>
            <a:lvl5pPr marL="846138" indent="-182563">
              <a:spcBef>
                <a:spcPts val="300"/>
              </a:spcBef>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29">
            <a:extLst>
              <a:ext uri="{FF2B5EF4-FFF2-40B4-BE49-F238E27FC236}">
                <a16:creationId xmlns:a16="http://schemas.microsoft.com/office/drawing/2014/main" id="{60B995DF-798C-410B-8B19-5C575C1A513C}"/>
              </a:ext>
            </a:extLst>
          </p:cNvPr>
          <p:cNvSpPr>
            <a:spLocks noGrp="1"/>
          </p:cNvSpPr>
          <p:nvPr>
            <p:ph type="body" sz="quarter" idx="18"/>
          </p:nvPr>
        </p:nvSpPr>
        <p:spPr>
          <a:xfrm>
            <a:off x="3337026" y="3144054"/>
            <a:ext cx="2697480" cy="3025324"/>
          </a:xfrm>
          <a:gradFill>
            <a:gsLst>
              <a:gs pos="1000">
                <a:schemeClr val="accent5">
                  <a:lumMod val="20000"/>
                  <a:lumOff val="80000"/>
                </a:schemeClr>
              </a:gs>
              <a:gs pos="100000">
                <a:schemeClr val="bg1"/>
              </a:gs>
            </a:gsLst>
            <a:lin ang="5400000" scaled="1"/>
          </a:gradFill>
          <a:effectLst>
            <a:outerShdw dist="25400" dir="16200000" rotWithShape="0">
              <a:prstClr val="black"/>
            </a:outerShdw>
          </a:effectLst>
        </p:spPr>
        <p:txBody>
          <a:bodyPr vert="horz" lIns="91440" tIns="91440" rIns="91440" bIns="45720" rtlCol="0">
            <a:noAutofit/>
          </a:bodyPr>
          <a:lstStyle>
            <a:lvl1pPr>
              <a:defRPr lang="en-US" sz="1800" dirty="0"/>
            </a:lvl1pPr>
            <a:lvl2pPr>
              <a:defRPr lang="en-US" sz="1600" dirty="0"/>
            </a:lvl2pPr>
            <a:lvl3pPr>
              <a:defRPr lang="en-US" sz="1400" dirty="0"/>
            </a:lvl3pPr>
            <a:lvl4pPr>
              <a:defRPr lang="en-US" sz="1200" dirty="0"/>
            </a:lvl4pPr>
            <a:lvl5pPr>
              <a:defRPr lang="en-US" sz="1200" dirty="0"/>
            </a:lvl5pPr>
          </a:lstStyle>
          <a:p>
            <a:pPr marL="146050" lvl="0" indent="-146050">
              <a:spcBef>
                <a:spcPts val="900"/>
              </a:spcBef>
            </a:pPr>
            <a:r>
              <a:rPr lang="en-US" dirty="0"/>
              <a:t>Click to edit Master text styles</a:t>
            </a:r>
          </a:p>
          <a:p>
            <a:pPr marL="349250" lvl="1" indent="-179388"/>
            <a:r>
              <a:rPr lang="en-US" dirty="0"/>
              <a:t>Second level</a:t>
            </a:r>
          </a:p>
          <a:p>
            <a:pPr marL="508000" lvl="2" indent="-146050">
              <a:spcBef>
                <a:spcPts val="300"/>
              </a:spcBef>
            </a:pPr>
            <a:r>
              <a:rPr lang="en-US" dirty="0"/>
              <a:t>Third level</a:t>
            </a:r>
          </a:p>
          <a:p>
            <a:pPr marL="660400" lvl="3" indent="-146050">
              <a:spcBef>
                <a:spcPts val="300"/>
              </a:spcBef>
            </a:pPr>
            <a:r>
              <a:rPr lang="en-US" dirty="0"/>
              <a:t>Fourth level</a:t>
            </a:r>
          </a:p>
          <a:p>
            <a:pPr marL="846138" lvl="4" indent="-182563">
              <a:spcBef>
                <a:spcPts val="300"/>
              </a:spcBef>
            </a:pPr>
            <a:r>
              <a:rPr lang="en-US" dirty="0"/>
              <a:t>Fifth level</a:t>
            </a:r>
          </a:p>
        </p:txBody>
      </p:sp>
      <p:sp>
        <p:nvSpPr>
          <p:cNvPr id="17" name="Rectangle 16">
            <a:extLst>
              <a:ext uri="{FF2B5EF4-FFF2-40B4-BE49-F238E27FC236}">
                <a16:creationId xmlns:a16="http://schemas.microsoft.com/office/drawing/2014/main" id="{3A2183E8-0A59-4383-ABEB-DA5B9E216288}"/>
              </a:ext>
            </a:extLst>
          </p:cNvPr>
          <p:cNvSpPr/>
          <p:nvPr userDrawn="1"/>
        </p:nvSpPr>
        <p:spPr>
          <a:xfrm>
            <a:off x="0" y="6685183"/>
            <a:ext cx="12192000" cy="172817"/>
          </a:xfrm>
          <a:prstGeom prst="rect">
            <a:avLst/>
          </a:prstGeom>
          <a:solidFill>
            <a:srgbClr val="FEC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83DB1D89-7320-47C0-9766-97D20A7DD760}"/>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F5F4094F-13A8-4538-874C-F6638BF3829E}"/>
              </a:ext>
            </a:extLst>
          </p:cNvPr>
          <p:cNvSpPr>
            <a:spLocks noGrp="1"/>
          </p:cNvSpPr>
          <p:nvPr>
            <p:ph type="ftr" sz="quarter" idx="11"/>
          </p:nvPr>
        </p:nvSpPr>
        <p:spPr/>
        <p:txBody>
          <a:bodyPr/>
          <a:lstStyle/>
          <a:p>
            <a:r>
              <a:rPr lang="en-US"/>
              <a:t>COPYRIGHT © 2020 MILTON CAT</a:t>
            </a:r>
          </a:p>
        </p:txBody>
      </p:sp>
      <p:sp>
        <p:nvSpPr>
          <p:cNvPr id="5" name="Slide Number Placeholder 4">
            <a:extLst>
              <a:ext uri="{FF2B5EF4-FFF2-40B4-BE49-F238E27FC236}">
                <a16:creationId xmlns:a16="http://schemas.microsoft.com/office/drawing/2014/main" id="{72CB6527-5BCC-45C4-BF4C-34CCC9525EDB}"/>
              </a:ext>
            </a:extLst>
          </p:cNvPr>
          <p:cNvSpPr>
            <a:spLocks noGrp="1"/>
          </p:cNvSpPr>
          <p:nvPr>
            <p:ph type="sldNum" sz="quarter" idx="12"/>
          </p:nvPr>
        </p:nvSpPr>
        <p:spPr/>
        <p:txBody>
          <a:bodyPr/>
          <a:lstStyle/>
          <a:p>
            <a:fld id="{B2D26DA7-7BA1-40D7-942E-35A11AFC83EE}" type="slidenum">
              <a:rPr lang="en-US" smtClean="0"/>
              <a:t>‹#›</a:t>
            </a:fld>
            <a:endParaRPr lang="en-US"/>
          </a:p>
        </p:txBody>
      </p:sp>
      <p:cxnSp>
        <p:nvCxnSpPr>
          <p:cNvPr id="12" name="Straight Connector 11">
            <a:extLst>
              <a:ext uri="{FF2B5EF4-FFF2-40B4-BE49-F238E27FC236}">
                <a16:creationId xmlns:a16="http://schemas.microsoft.com/office/drawing/2014/main" id="{E8280456-7FEF-4A99-B066-1DCB5C9F45BB}"/>
              </a:ext>
            </a:extLst>
          </p:cNvPr>
          <p:cNvCxnSpPr>
            <a:cxnSpLocks/>
          </p:cNvCxnSpPr>
          <p:nvPr userDrawn="1"/>
        </p:nvCxnSpPr>
        <p:spPr>
          <a:xfrm>
            <a:off x="3269813" y="3115733"/>
            <a:ext cx="0" cy="3053645"/>
          </a:xfrm>
          <a:prstGeom prst="line">
            <a:avLst/>
          </a:prstGeom>
          <a:ln w="19050">
            <a:gradFill>
              <a:gsLst>
                <a:gs pos="3200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id="{08EDB769-16A0-483C-A3F8-EB67FCA073BD}"/>
              </a:ext>
            </a:extLst>
          </p:cNvPr>
          <p:cNvSpPr>
            <a:spLocks noGrp="1"/>
          </p:cNvSpPr>
          <p:nvPr>
            <p:ph type="body" sz="quarter" idx="15"/>
          </p:nvPr>
        </p:nvSpPr>
        <p:spPr>
          <a:xfrm>
            <a:off x="495836" y="2374900"/>
            <a:ext cx="2697480" cy="757767"/>
          </a:xfrm>
          <a:noFill/>
          <a:ln w="28575">
            <a:noFill/>
          </a:ln>
          <a:effectLst/>
        </p:spPr>
        <p:style>
          <a:lnRef idx="2">
            <a:schemeClr val="dk1">
              <a:shade val="50000"/>
            </a:schemeClr>
          </a:lnRef>
          <a:fillRef idx="1">
            <a:schemeClr val="dk1"/>
          </a:fillRef>
          <a:effectRef idx="0">
            <a:schemeClr val="dk1"/>
          </a:effectRef>
          <a:fontRef idx="minor">
            <a:schemeClr val="lt1"/>
          </a:fontRef>
        </p:style>
        <p:txBody>
          <a:bodyPr rtlCol="0" anchor="b">
            <a:normAutofit/>
          </a:bodyPr>
          <a:lstStyle>
            <a:lvl1pPr marL="0" indent="0" algn="ctr">
              <a:buNone/>
              <a:defRPr lang="en-US" sz="2200" b="0" smtClean="0">
                <a:solidFill>
                  <a:sysClr val="windowText" lastClr="000000"/>
                </a:solidFill>
                <a:latin typeface="+mj-lt"/>
              </a:defRPr>
            </a:lvl1pPr>
            <a:lvl2pPr algn="ctr">
              <a:defRPr lang="en-US" sz="1800" smtClean="0">
                <a:solidFill>
                  <a:schemeClr val="lt1"/>
                </a:solidFill>
              </a:defRPr>
            </a:lvl2pPr>
            <a:lvl3pPr algn="ctr">
              <a:defRPr lang="en-US" smtClean="0">
                <a:solidFill>
                  <a:schemeClr val="lt1"/>
                </a:solidFill>
              </a:defRPr>
            </a:lvl3pPr>
            <a:lvl4pPr algn="ctr">
              <a:defRPr lang="en-US" sz="1800" smtClean="0">
                <a:solidFill>
                  <a:schemeClr val="lt1"/>
                </a:solidFill>
              </a:defRPr>
            </a:lvl4pPr>
            <a:lvl5pPr algn="ctr">
              <a:defRPr lang="en-US" sz="1800">
                <a:solidFill>
                  <a:schemeClr val="lt1"/>
                </a:solidFill>
              </a:defRPr>
            </a:lvl5pPr>
          </a:lstStyle>
          <a:p>
            <a:pPr marL="0" lvl="0" algn="ctr"/>
            <a:r>
              <a:rPr lang="en-US" dirty="0"/>
              <a:t>Click to edit Master text styles</a:t>
            </a:r>
          </a:p>
        </p:txBody>
      </p:sp>
      <p:sp>
        <p:nvSpPr>
          <p:cNvPr id="28" name="Text Placeholder 26">
            <a:extLst>
              <a:ext uri="{FF2B5EF4-FFF2-40B4-BE49-F238E27FC236}">
                <a16:creationId xmlns:a16="http://schemas.microsoft.com/office/drawing/2014/main" id="{FD5AD87F-A51B-447C-9706-68E871937A66}"/>
              </a:ext>
            </a:extLst>
          </p:cNvPr>
          <p:cNvSpPr>
            <a:spLocks noGrp="1"/>
          </p:cNvSpPr>
          <p:nvPr>
            <p:ph type="body" sz="quarter" idx="16"/>
          </p:nvPr>
        </p:nvSpPr>
        <p:spPr>
          <a:xfrm>
            <a:off x="3346310" y="2374900"/>
            <a:ext cx="2697480" cy="757767"/>
          </a:xfrm>
          <a:noFill/>
          <a:ln w="28575">
            <a:noFill/>
          </a:ln>
          <a:effectLst/>
        </p:spPr>
        <p:style>
          <a:lnRef idx="2">
            <a:schemeClr val="dk1">
              <a:shade val="50000"/>
            </a:schemeClr>
          </a:lnRef>
          <a:fillRef idx="1">
            <a:schemeClr val="dk1"/>
          </a:fillRef>
          <a:effectRef idx="0">
            <a:schemeClr val="dk1"/>
          </a:effectRef>
          <a:fontRef idx="minor">
            <a:schemeClr val="lt1"/>
          </a:fontRef>
        </p:style>
        <p:txBody>
          <a:bodyPr rtlCol="0" anchor="b">
            <a:normAutofit/>
          </a:bodyPr>
          <a:lstStyle>
            <a:lvl1pPr marL="0" indent="0" algn="ctr">
              <a:buNone/>
              <a:defRPr lang="en-US" sz="2200" b="0" smtClean="0">
                <a:solidFill>
                  <a:sysClr val="windowText" lastClr="000000"/>
                </a:solidFill>
                <a:latin typeface="+mj-lt"/>
              </a:defRPr>
            </a:lvl1pPr>
            <a:lvl2pPr algn="ctr">
              <a:defRPr lang="en-US" sz="1800" smtClean="0">
                <a:solidFill>
                  <a:schemeClr val="lt1"/>
                </a:solidFill>
              </a:defRPr>
            </a:lvl2pPr>
            <a:lvl3pPr algn="ctr">
              <a:defRPr lang="en-US" smtClean="0">
                <a:solidFill>
                  <a:schemeClr val="lt1"/>
                </a:solidFill>
              </a:defRPr>
            </a:lvl3pPr>
            <a:lvl4pPr algn="ctr">
              <a:defRPr lang="en-US" sz="1800" smtClean="0">
                <a:solidFill>
                  <a:schemeClr val="lt1"/>
                </a:solidFill>
              </a:defRPr>
            </a:lvl4pPr>
            <a:lvl5pPr algn="ctr">
              <a:defRPr lang="en-US" sz="1800">
                <a:solidFill>
                  <a:schemeClr val="lt1"/>
                </a:solidFill>
              </a:defRPr>
            </a:lvl5pPr>
          </a:lstStyle>
          <a:p>
            <a:pPr marL="0" lvl="0" algn="ctr"/>
            <a:r>
              <a:rPr lang="en-US" dirty="0"/>
              <a:t>Click to edit Master text styles</a:t>
            </a:r>
          </a:p>
        </p:txBody>
      </p:sp>
      <p:sp>
        <p:nvSpPr>
          <p:cNvPr id="6" name="Title 5">
            <a:extLst>
              <a:ext uri="{FF2B5EF4-FFF2-40B4-BE49-F238E27FC236}">
                <a16:creationId xmlns:a16="http://schemas.microsoft.com/office/drawing/2014/main" id="{48A49B23-3A9D-44DC-8CB1-B2CE036777E2}"/>
              </a:ext>
            </a:extLst>
          </p:cNvPr>
          <p:cNvSpPr>
            <a:spLocks noGrp="1"/>
          </p:cNvSpPr>
          <p:nvPr>
            <p:ph type="title"/>
          </p:nvPr>
        </p:nvSpPr>
        <p:spPr/>
        <p:txBody>
          <a:bodyPr/>
          <a:lstStyle/>
          <a:p>
            <a:r>
              <a:rPr lang="en-US" dirty="0"/>
              <a:t>Click to edit Master title style</a:t>
            </a:r>
          </a:p>
        </p:txBody>
      </p:sp>
      <p:grpSp>
        <p:nvGrpSpPr>
          <p:cNvPr id="14" name="Group 13">
            <a:extLst>
              <a:ext uri="{FF2B5EF4-FFF2-40B4-BE49-F238E27FC236}">
                <a16:creationId xmlns:a16="http://schemas.microsoft.com/office/drawing/2014/main" id="{BC8AAE4D-E5EE-434C-A743-16BBD4BDE8A3}"/>
              </a:ext>
            </a:extLst>
          </p:cNvPr>
          <p:cNvGrpSpPr/>
          <p:nvPr userDrawn="1"/>
        </p:nvGrpSpPr>
        <p:grpSpPr>
          <a:xfrm>
            <a:off x="1306456" y="1336382"/>
            <a:ext cx="1076240" cy="1076240"/>
            <a:chOff x="1384738" y="1241778"/>
            <a:chExt cx="792692" cy="792692"/>
          </a:xfrm>
        </p:grpSpPr>
        <p:sp>
          <p:nvSpPr>
            <p:cNvPr id="15" name="Oval 14">
              <a:extLst>
                <a:ext uri="{FF2B5EF4-FFF2-40B4-BE49-F238E27FC236}">
                  <a16:creationId xmlns:a16="http://schemas.microsoft.com/office/drawing/2014/main" id="{CC9AC5FE-0B3E-4EC6-8638-E67FF6D9B007}"/>
                </a:ext>
              </a:extLst>
            </p:cNvPr>
            <p:cNvSpPr/>
            <p:nvPr/>
          </p:nvSpPr>
          <p:spPr>
            <a:xfrm>
              <a:off x="1384738" y="1241778"/>
              <a:ext cx="792692" cy="792692"/>
            </a:xfrm>
            <a:prstGeom prst="ellipse">
              <a:avLst/>
            </a:prstGeom>
            <a:gradFill>
              <a:gsLst>
                <a:gs pos="47574">
                  <a:schemeClr val="bg1">
                    <a:lumMod val="75000"/>
                  </a:schemeClr>
                </a:gs>
                <a:gs pos="64822">
                  <a:schemeClr val="bg1"/>
                </a:gs>
                <a:gs pos="81000">
                  <a:schemeClr val="bg2">
                    <a:lumMod val="50000"/>
                  </a:schemeClr>
                </a:gs>
                <a:gs pos="29000">
                  <a:schemeClr val="bg2">
                    <a:lumMod val="50000"/>
                  </a:schemeClr>
                </a:gs>
                <a:gs pos="0">
                  <a:schemeClr val="tx1"/>
                </a:gs>
                <a:gs pos="100000">
                  <a:schemeClr val="tx1"/>
                </a:gs>
              </a:gsLst>
              <a:lin ang="1620000" scaled="0"/>
            </a:gra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Oval 15">
              <a:extLst>
                <a:ext uri="{FF2B5EF4-FFF2-40B4-BE49-F238E27FC236}">
                  <a16:creationId xmlns:a16="http://schemas.microsoft.com/office/drawing/2014/main" id="{9A9CACAE-6283-4425-9470-F7DD1132DF47}"/>
                </a:ext>
              </a:extLst>
            </p:cNvPr>
            <p:cNvSpPr/>
            <p:nvPr/>
          </p:nvSpPr>
          <p:spPr>
            <a:xfrm>
              <a:off x="1429456" y="1286497"/>
              <a:ext cx="703257" cy="703256"/>
            </a:xfrm>
            <a:prstGeom prst="ellipse">
              <a:avLst/>
            </a:prstGeom>
            <a:solidFill>
              <a:srgbClr val="0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29" name="Text Placeholder 29">
            <a:extLst>
              <a:ext uri="{FF2B5EF4-FFF2-40B4-BE49-F238E27FC236}">
                <a16:creationId xmlns:a16="http://schemas.microsoft.com/office/drawing/2014/main" id="{9BE20357-AF77-4F87-A4AC-C5AA73FC8BEC}"/>
              </a:ext>
            </a:extLst>
          </p:cNvPr>
          <p:cNvSpPr>
            <a:spLocks noGrp="1"/>
          </p:cNvSpPr>
          <p:nvPr>
            <p:ph type="body" sz="quarter" idx="22"/>
          </p:nvPr>
        </p:nvSpPr>
        <p:spPr>
          <a:xfrm>
            <a:off x="6196443" y="3144054"/>
            <a:ext cx="2697480" cy="3025324"/>
          </a:xfrm>
          <a:gradFill>
            <a:gsLst>
              <a:gs pos="1000">
                <a:schemeClr val="accent5">
                  <a:lumMod val="20000"/>
                  <a:lumOff val="80000"/>
                </a:schemeClr>
              </a:gs>
              <a:gs pos="100000">
                <a:schemeClr val="bg1"/>
              </a:gs>
            </a:gsLst>
            <a:lin ang="5400000" scaled="1"/>
          </a:gradFill>
          <a:effectLst>
            <a:outerShdw dist="25400" dir="16200000" rotWithShape="0">
              <a:prstClr val="black"/>
            </a:outerShdw>
          </a:effectLst>
        </p:spPr>
        <p:txBody>
          <a:bodyPr vert="horz" lIns="91440" tIns="91440" rIns="91440" bIns="45720" rtlCol="0">
            <a:noAutofit/>
          </a:bodyPr>
          <a:lstStyle>
            <a:lvl1pPr>
              <a:defRPr lang="en-US" sz="1800" dirty="0"/>
            </a:lvl1pPr>
            <a:lvl2pPr>
              <a:defRPr lang="en-US" sz="1600" dirty="0"/>
            </a:lvl2pPr>
            <a:lvl3pPr>
              <a:defRPr lang="en-US" sz="1400" dirty="0"/>
            </a:lvl3pPr>
            <a:lvl4pPr>
              <a:defRPr lang="en-US" sz="1200" dirty="0"/>
            </a:lvl4pPr>
            <a:lvl5pPr>
              <a:defRPr lang="en-US" sz="1200" dirty="0"/>
            </a:lvl5pPr>
          </a:lstStyle>
          <a:p>
            <a:pPr marL="146050" lvl="0" indent="-146050">
              <a:spcBef>
                <a:spcPts val="900"/>
              </a:spcBef>
            </a:pPr>
            <a:r>
              <a:rPr lang="en-US" dirty="0"/>
              <a:t>Click to edit Master text styles</a:t>
            </a:r>
          </a:p>
          <a:p>
            <a:pPr marL="349250" lvl="1" indent="-179388"/>
            <a:r>
              <a:rPr lang="en-US" dirty="0"/>
              <a:t>Second level</a:t>
            </a:r>
          </a:p>
          <a:p>
            <a:pPr marL="508000" lvl="2" indent="-146050">
              <a:spcBef>
                <a:spcPts val="300"/>
              </a:spcBef>
            </a:pPr>
            <a:r>
              <a:rPr lang="en-US" dirty="0"/>
              <a:t>Third level</a:t>
            </a:r>
          </a:p>
          <a:p>
            <a:pPr marL="660400" lvl="3" indent="-146050">
              <a:spcBef>
                <a:spcPts val="300"/>
              </a:spcBef>
            </a:pPr>
            <a:r>
              <a:rPr lang="en-US" dirty="0"/>
              <a:t>Fourth level</a:t>
            </a:r>
          </a:p>
          <a:p>
            <a:pPr marL="846138" lvl="4" indent="-182563">
              <a:spcBef>
                <a:spcPts val="300"/>
              </a:spcBef>
            </a:pPr>
            <a:r>
              <a:rPr lang="en-US" dirty="0"/>
              <a:t>Fifth level</a:t>
            </a:r>
          </a:p>
        </p:txBody>
      </p:sp>
      <p:cxnSp>
        <p:nvCxnSpPr>
          <p:cNvPr id="32" name="Straight Connector 31">
            <a:extLst>
              <a:ext uri="{FF2B5EF4-FFF2-40B4-BE49-F238E27FC236}">
                <a16:creationId xmlns:a16="http://schemas.microsoft.com/office/drawing/2014/main" id="{D139FAC6-8F5F-4B49-9F3F-108EF31F4316}"/>
              </a:ext>
            </a:extLst>
          </p:cNvPr>
          <p:cNvCxnSpPr>
            <a:cxnSpLocks/>
          </p:cNvCxnSpPr>
          <p:nvPr userDrawn="1"/>
        </p:nvCxnSpPr>
        <p:spPr>
          <a:xfrm>
            <a:off x="6120287" y="3115733"/>
            <a:ext cx="0" cy="3053645"/>
          </a:xfrm>
          <a:prstGeom prst="line">
            <a:avLst/>
          </a:prstGeom>
          <a:ln w="19050">
            <a:gradFill>
              <a:gsLst>
                <a:gs pos="3200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33" name="Text Placeholder 26">
            <a:extLst>
              <a:ext uri="{FF2B5EF4-FFF2-40B4-BE49-F238E27FC236}">
                <a16:creationId xmlns:a16="http://schemas.microsoft.com/office/drawing/2014/main" id="{067F83C2-D40A-493C-A35F-72999087F410}"/>
              </a:ext>
            </a:extLst>
          </p:cNvPr>
          <p:cNvSpPr>
            <a:spLocks noGrp="1"/>
          </p:cNvSpPr>
          <p:nvPr>
            <p:ph type="body" sz="quarter" idx="23"/>
          </p:nvPr>
        </p:nvSpPr>
        <p:spPr>
          <a:xfrm>
            <a:off x="6196784" y="2374900"/>
            <a:ext cx="2697480" cy="757767"/>
          </a:xfrm>
          <a:noFill/>
          <a:ln w="28575">
            <a:noFill/>
          </a:ln>
          <a:effectLst/>
        </p:spPr>
        <p:style>
          <a:lnRef idx="2">
            <a:schemeClr val="dk1">
              <a:shade val="50000"/>
            </a:schemeClr>
          </a:lnRef>
          <a:fillRef idx="1">
            <a:schemeClr val="dk1"/>
          </a:fillRef>
          <a:effectRef idx="0">
            <a:schemeClr val="dk1"/>
          </a:effectRef>
          <a:fontRef idx="minor">
            <a:schemeClr val="lt1"/>
          </a:fontRef>
        </p:style>
        <p:txBody>
          <a:bodyPr rtlCol="0" anchor="b">
            <a:normAutofit/>
          </a:bodyPr>
          <a:lstStyle>
            <a:lvl1pPr marL="0" indent="0" algn="ctr">
              <a:buNone/>
              <a:defRPr lang="en-US" sz="2200" b="0" smtClean="0">
                <a:solidFill>
                  <a:sysClr val="windowText" lastClr="000000"/>
                </a:solidFill>
                <a:latin typeface="+mj-lt"/>
              </a:defRPr>
            </a:lvl1pPr>
            <a:lvl2pPr algn="ctr">
              <a:defRPr lang="en-US" sz="1800" smtClean="0">
                <a:solidFill>
                  <a:schemeClr val="lt1"/>
                </a:solidFill>
              </a:defRPr>
            </a:lvl2pPr>
            <a:lvl3pPr algn="ctr">
              <a:defRPr lang="en-US" smtClean="0">
                <a:solidFill>
                  <a:schemeClr val="lt1"/>
                </a:solidFill>
              </a:defRPr>
            </a:lvl3pPr>
            <a:lvl4pPr algn="ctr">
              <a:defRPr lang="en-US" sz="1800" smtClean="0">
                <a:solidFill>
                  <a:schemeClr val="lt1"/>
                </a:solidFill>
              </a:defRPr>
            </a:lvl4pPr>
            <a:lvl5pPr algn="ctr">
              <a:defRPr lang="en-US" sz="1800">
                <a:solidFill>
                  <a:schemeClr val="lt1"/>
                </a:solidFill>
              </a:defRPr>
            </a:lvl5pPr>
          </a:lstStyle>
          <a:p>
            <a:pPr marL="0" lvl="0" algn="ctr"/>
            <a:r>
              <a:rPr lang="en-US" dirty="0"/>
              <a:t>Click to edit Master text styles</a:t>
            </a:r>
          </a:p>
        </p:txBody>
      </p:sp>
      <p:sp>
        <p:nvSpPr>
          <p:cNvPr id="39" name="Text Placeholder 29">
            <a:extLst>
              <a:ext uri="{FF2B5EF4-FFF2-40B4-BE49-F238E27FC236}">
                <a16:creationId xmlns:a16="http://schemas.microsoft.com/office/drawing/2014/main" id="{44734402-482F-40FD-A934-B303CE95F59E}"/>
              </a:ext>
            </a:extLst>
          </p:cNvPr>
          <p:cNvSpPr>
            <a:spLocks noGrp="1"/>
          </p:cNvSpPr>
          <p:nvPr>
            <p:ph type="body" sz="quarter" idx="26"/>
          </p:nvPr>
        </p:nvSpPr>
        <p:spPr>
          <a:xfrm>
            <a:off x="9047256" y="3144054"/>
            <a:ext cx="2697480" cy="3025324"/>
          </a:xfrm>
          <a:gradFill>
            <a:gsLst>
              <a:gs pos="1000">
                <a:schemeClr val="accent5">
                  <a:lumMod val="20000"/>
                  <a:lumOff val="80000"/>
                </a:schemeClr>
              </a:gs>
              <a:gs pos="100000">
                <a:schemeClr val="bg1"/>
              </a:gs>
            </a:gsLst>
            <a:lin ang="5400000" scaled="1"/>
          </a:gradFill>
          <a:effectLst>
            <a:outerShdw dist="25400" dir="16200000" rotWithShape="0">
              <a:prstClr val="black"/>
            </a:outerShdw>
          </a:effectLst>
        </p:spPr>
        <p:txBody>
          <a:bodyPr vert="horz" lIns="91440" tIns="91440" rIns="91440" bIns="45720" rtlCol="0">
            <a:noAutofit/>
          </a:bodyPr>
          <a:lstStyle>
            <a:lvl1pPr>
              <a:defRPr lang="en-US" sz="1800" dirty="0"/>
            </a:lvl1pPr>
            <a:lvl2pPr>
              <a:defRPr lang="en-US" sz="1600" dirty="0"/>
            </a:lvl2pPr>
            <a:lvl3pPr>
              <a:defRPr lang="en-US" sz="1400" dirty="0"/>
            </a:lvl3pPr>
            <a:lvl4pPr>
              <a:defRPr lang="en-US" sz="1200" dirty="0"/>
            </a:lvl4pPr>
            <a:lvl5pPr>
              <a:defRPr lang="en-US" sz="1200" dirty="0"/>
            </a:lvl5pPr>
          </a:lstStyle>
          <a:p>
            <a:pPr marL="146050" lvl="0" indent="-146050">
              <a:spcBef>
                <a:spcPts val="900"/>
              </a:spcBef>
            </a:pPr>
            <a:r>
              <a:rPr lang="en-US" dirty="0"/>
              <a:t>Click to edit Master text styles</a:t>
            </a:r>
          </a:p>
          <a:p>
            <a:pPr marL="349250" lvl="1" indent="-179388"/>
            <a:r>
              <a:rPr lang="en-US" dirty="0"/>
              <a:t>Second level</a:t>
            </a:r>
          </a:p>
          <a:p>
            <a:pPr marL="508000" lvl="2" indent="-146050">
              <a:spcBef>
                <a:spcPts val="300"/>
              </a:spcBef>
            </a:pPr>
            <a:r>
              <a:rPr lang="en-US" dirty="0"/>
              <a:t>Third level</a:t>
            </a:r>
          </a:p>
          <a:p>
            <a:pPr marL="660400" lvl="3" indent="-146050">
              <a:spcBef>
                <a:spcPts val="300"/>
              </a:spcBef>
            </a:pPr>
            <a:r>
              <a:rPr lang="en-US" dirty="0"/>
              <a:t>Fourth level</a:t>
            </a:r>
          </a:p>
          <a:p>
            <a:pPr marL="846138" lvl="4" indent="-182563">
              <a:spcBef>
                <a:spcPts val="300"/>
              </a:spcBef>
            </a:pPr>
            <a:r>
              <a:rPr lang="en-US" dirty="0"/>
              <a:t>Fifth level</a:t>
            </a:r>
          </a:p>
        </p:txBody>
      </p:sp>
      <p:sp>
        <p:nvSpPr>
          <p:cNvPr id="40" name="Text Placeholder 26">
            <a:extLst>
              <a:ext uri="{FF2B5EF4-FFF2-40B4-BE49-F238E27FC236}">
                <a16:creationId xmlns:a16="http://schemas.microsoft.com/office/drawing/2014/main" id="{1FA49CFF-E0C9-48E4-9A72-2F03BFBC0976}"/>
              </a:ext>
            </a:extLst>
          </p:cNvPr>
          <p:cNvSpPr>
            <a:spLocks noGrp="1"/>
          </p:cNvSpPr>
          <p:nvPr>
            <p:ph type="body" sz="quarter" idx="27"/>
          </p:nvPr>
        </p:nvSpPr>
        <p:spPr>
          <a:xfrm>
            <a:off x="9047256" y="2374900"/>
            <a:ext cx="2697480" cy="757767"/>
          </a:xfrm>
          <a:noFill/>
          <a:ln w="28575">
            <a:noFill/>
          </a:ln>
          <a:effectLst/>
        </p:spPr>
        <p:style>
          <a:lnRef idx="2">
            <a:schemeClr val="dk1">
              <a:shade val="50000"/>
            </a:schemeClr>
          </a:lnRef>
          <a:fillRef idx="1">
            <a:schemeClr val="dk1"/>
          </a:fillRef>
          <a:effectRef idx="0">
            <a:schemeClr val="dk1"/>
          </a:effectRef>
          <a:fontRef idx="minor">
            <a:schemeClr val="lt1"/>
          </a:fontRef>
        </p:style>
        <p:txBody>
          <a:bodyPr rtlCol="0" anchor="b">
            <a:normAutofit/>
          </a:bodyPr>
          <a:lstStyle>
            <a:lvl1pPr marL="0" indent="0" algn="ctr">
              <a:buNone/>
              <a:defRPr lang="en-US" sz="2200" b="0" smtClean="0">
                <a:solidFill>
                  <a:sysClr val="windowText" lastClr="000000"/>
                </a:solidFill>
                <a:latin typeface="+mj-lt"/>
              </a:defRPr>
            </a:lvl1pPr>
            <a:lvl2pPr algn="ctr">
              <a:defRPr lang="en-US" sz="1800" smtClean="0">
                <a:solidFill>
                  <a:schemeClr val="lt1"/>
                </a:solidFill>
              </a:defRPr>
            </a:lvl2pPr>
            <a:lvl3pPr algn="ctr">
              <a:defRPr lang="en-US" smtClean="0">
                <a:solidFill>
                  <a:schemeClr val="lt1"/>
                </a:solidFill>
              </a:defRPr>
            </a:lvl3pPr>
            <a:lvl4pPr algn="ctr">
              <a:defRPr lang="en-US" sz="1800" smtClean="0">
                <a:solidFill>
                  <a:schemeClr val="lt1"/>
                </a:solidFill>
              </a:defRPr>
            </a:lvl4pPr>
            <a:lvl5pPr algn="ctr">
              <a:defRPr lang="en-US" sz="1800">
                <a:solidFill>
                  <a:schemeClr val="lt1"/>
                </a:solidFill>
              </a:defRPr>
            </a:lvl5pPr>
          </a:lstStyle>
          <a:p>
            <a:pPr marL="0" lvl="0" algn="ctr"/>
            <a:r>
              <a:rPr lang="en-US" dirty="0"/>
              <a:t>Click to edit Master text styles</a:t>
            </a:r>
          </a:p>
        </p:txBody>
      </p:sp>
      <p:cxnSp>
        <p:nvCxnSpPr>
          <p:cNvPr id="41" name="Straight Connector 40">
            <a:extLst>
              <a:ext uri="{FF2B5EF4-FFF2-40B4-BE49-F238E27FC236}">
                <a16:creationId xmlns:a16="http://schemas.microsoft.com/office/drawing/2014/main" id="{C779E985-6510-4E07-8A2C-C91F65354D99}"/>
              </a:ext>
            </a:extLst>
          </p:cNvPr>
          <p:cNvCxnSpPr>
            <a:cxnSpLocks/>
          </p:cNvCxnSpPr>
          <p:nvPr userDrawn="1"/>
        </p:nvCxnSpPr>
        <p:spPr>
          <a:xfrm>
            <a:off x="8970761" y="3115733"/>
            <a:ext cx="0" cy="3053645"/>
          </a:xfrm>
          <a:prstGeom prst="line">
            <a:avLst/>
          </a:prstGeom>
          <a:ln w="19050">
            <a:gradFill>
              <a:gsLst>
                <a:gs pos="3200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7233B443-CB8F-41A0-AF93-F0484FDFF5F4}"/>
              </a:ext>
            </a:extLst>
          </p:cNvPr>
          <p:cNvGrpSpPr/>
          <p:nvPr userDrawn="1"/>
        </p:nvGrpSpPr>
        <p:grpSpPr>
          <a:xfrm>
            <a:off x="4156930" y="1336382"/>
            <a:ext cx="1076240" cy="1076240"/>
            <a:chOff x="1384738" y="1241778"/>
            <a:chExt cx="792692" cy="792692"/>
          </a:xfrm>
        </p:grpSpPr>
        <p:sp>
          <p:nvSpPr>
            <p:cNvPr id="46" name="Oval 45">
              <a:extLst>
                <a:ext uri="{FF2B5EF4-FFF2-40B4-BE49-F238E27FC236}">
                  <a16:creationId xmlns:a16="http://schemas.microsoft.com/office/drawing/2014/main" id="{C96DC678-704D-470F-984F-0B669F446C03}"/>
                </a:ext>
              </a:extLst>
            </p:cNvPr>
            <p:cNvSpPr/>
            <p:nvPr/>
          </p:nvSpPr>
          <p:spPr>
            <a:xfrm>
              <a:off x="1384738" y="1241778"/>
              <a:ext cx="792692" cy="792692"/>
            </a:xfrm>
            <a:prstGeom prst="ellipse">
              <a:avLst/>
            </a:prstGeom>
            <a:gradFill>
              <a:gsLst>
                <a:gs pos="47574">
                  <a:schemeClr val="bg1">
                    <a:lumMod val="75000"/>
                  </a:schemeClr>
                </a:gs>
                <a:gs pos="64822">
                  <a:schemeClr val="bg1"/>
                </a:gs>
                <a:gs pos="81000">
                  <a:schemeClr val="bg2">
                    <a:lumMod val="50000"/>
                  </a:schemeClr>
                </a:gs>
                <a:gs pos="29000">
                  <a:schemeClr val="bg2">
                    <a:lumMod val="50000"/>
                  </a:schemeClr>
                </a:gs>
                <a:gs pos="0">
                  <a:schemeClr val="tx1"/>
                </a:gs>
                <a:gs pos="100000">
                  <a:schemeClr val="tx1"/>
                </a:gs>
              </a:gsLst>
              <a:lin ang="1620000" scaled="0"/>
            </a:gra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7" name="Oval 46">
              <a:extLst>
                <a:ext uri="{FF2B5EF4-FFF2-40B4-BE49-F238E27FC236}">
                  <a16:creationId xmlns:a16="http://schemas.microsoft.com/office/drawing/2014/main" id="{1EEF8EF1-5185-4A99-A850-AA89FFF89775}"/>
                </a:ext>
              </a:extLst>
            </p:cNvPr>
            <p:cNvSpPr/>
            <p:nvPr/>
          </p:nvSpPr>
          <p:spPr>
            <a:xfrm>
              <a:off x="1429456" y="1286497"/>
              <a:ext cx="703257" cy="703256"/>
            </a:xfrm>
            <a:prstGeom prst="ellipse">
              <a:avLst/>
            </a:prstGeom>
            <a:solidFill>
              <a:srgbClr val="0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48" name="Group 47">
            <a:extLst>
              <a:ext uri="{FF2B5EF4-FFF2-40B4-BE49-F238E27FC236}">
                <a16:creationId xmlns:a16="http://schemas.microsoft.com/office/drawing/2014/main" id="{108514E9-C0F7-4193-A41A-CF6B8B9EECCE}"/>
              </a:ext>
            </a:extLst>
          </p:cNvPr>
          <p:cNvGrpSpPr/>
          <p:nvPr userDrawn="1"/>
        </p:nvGrpSpPr>
        <p:grpSpPr>
          <a:xfrm>
            <a:off x="7007404" y="1336382"/>
            <a:ext cx="1076240" cy="1076240"/>
            <a:chOff x="1384738" y="1241778"/>
            <a:chExt cx="792692" cy="792692"/>
          </a:xfrm>
        </p:grpSpPr>
        <p:sp>
          <p:nvSpPr>
            <p:cNvPr id="49" name="Oval 48">
              <a:extLst>
                <a:ext uri="{FF2B5EF4-FFF2-40B4-BE49-F238E27FC236}">
                  <a16:creationId xmlns:a16="http://schemas.microsoft.com/office/drawing/2014/main" id="{58527B04-6787-483F-BB4D-6AAA3A5CB74D}"/>
                </a:ext>
              </a:extLst>
            </p:cNvPr>
            <p:cNvSpPr/>
            <p:nvPr/>
          </p:nvSpPr>
          <p:spPr>
            <a:xfrm>
              <a:off x="1384738" y="1241778"/>
              <a:ext cx="792692" cy="792692"/>
            </a:xfrm>
            <a:prstGeom prst="ellipse">
              <a:avLst/>
            </a:prstGeom>
            <a:gradFill>
              <a:gsLst>
                <a:gs pos="47574">
                  <a:schemeClr val="bg1">
                    <a:lumMod val="75000"/>
                  </a:schemeClr>
                </a:gs>
                <a:gs pos="64822">
                  <a:schemeClr val="bg1"/>
                </a:gs>
                <a:gs pos="81000">
                  <a:schemeClr val="bg2">
                    <a:lumMod val="50000"/>
                  </a:schemeClr>
                </a:gs>
                <a:gs pos="29000">
                  <a:schemeClr val="bg2">
                    <a:lumMod val="50000"/>
                  </a:schemeClr>
                </a:gs>
                <a:gs pos="0">
                  <a:schemeClr val="tx1"/>
                </a:gs>
                <a:gs pos="100000">
                  <a:schemeClr val="tx1"/>
                </a:gs>
              </a:gsLst>
              <a:lin ang="1620000" scaled="0"/>
            </a:gra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0" name="Oval 49">
              <a:extLst>
                <a:ext uri="{FF2B5EF4-FFF2-40B4-BE49-F238E27FC236}">
                  <a16:creationId xmlns:a16="http://schemas.microsoft.com/office/drawing/2014/main" id="{AE1705A4-40E6-4C9A-BD01-ACA1E8409880}"/>
                </a:ext>
              </a:extLst>
            </p:cNvPr>
            <p:cNvSpPr/>
            <p:nvPr/>
          </p:nvSpPr>
          <p:spPr>
            <a:xfrm>
              <a:off x="1429456" y="1286497"/>
              <a:ext cx="703257" cy="703256"/>
            </a:xfrm>
            <a:prstGeom prst="ellipse">
              <a:avLst/>
            </a:prstGeom>
            <a:solidFill>
              <a:srgbClr val="0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51" name="Group 50">
            <a:extLst>
              <a:ext uri="{FF2B5EF4-FFF2-40B4-BE49-F238E27FC236}">
                <a16:creationId xmlns:a16="http://schemas.microsoft.com/office/drawing/2014/main" id="{DF11D704-89D4-40CE-B0A3-B0697FADF971}"/>
              </a:ext>
            </a:extLst>
          </p:cNvPr>
          <p:cNvGrpSpPr/>
          <p:nvPr userDrawn="1"/>
        </p:nvGrpSpPr>
        <p:grpSpPr>
          <a:xfrm>
            <a:off x="9857877" y="1336382"/>
            <a:ext cx="1076240" cy="1076240"/>
            <a:chOff x="1384738" y="1241778"/>
            <a:chExt cx="792692" cy="792692"/>
          </a:xfrm>
        </p:grpSpPr>
        <p:sp>
          <p:nvSpPr>
            <p:cNvPr id="52" name="Oval 51">
              <a:extLst>
                <a:ext uri="{FF2B5EF4-FFF2-40B4-BE49-F238E27FC236}">
                  <a16:creationId xmlns:a16="http://schemas.microsoft.com/office/drawing/2014/main" id="{9C557715-FD45-44B6-ACA6-161986DE95F2}"/>
                </a:ext>
              </a:extLst>
            </p:cNvPr>
            <p:cNvSpPr/>
            <p:nvPr/>
          </p:nvSpPr>
          <p:spPr>
            <a:xfrm>
              <a:off x="1384738" y="1241778"/>
              <a:ext cx="792692" cy="792692"/>
            </a:xfrm>
            <a:prstGeom prst="ellipse">
              <a:avLst/>
            </a:prstGeom>
            <a:gradFill>
              <a:gsLst>
                <a:gs pos="47574">
                  <a:schemeClr val="bg1">
                    <a:lumMod val="75000"/>
                  </a:schemeClr>
                </a:gs>
                <a:gs pos="64822">
                  <a:schemeClr val="bg1"/>
                </a:gs>
                <a:gs pos="81000">
                  <a:schemeClr val="bg2">
                    <a:lumMod val="50000"/>
                  </a:schemeClr>
                </a:gs>
                <a:gs pos="29000">
                  <a:schemeClr val="bg2">
                    <a:lumMod val="50000"/>
                  </a:schemeClr>
                </a:gs>
                <a:gs pos="0">
                  <a:schemeClr val="tx1"/>
                </a:gs>
                <a:gs pos="100000">
                  <a:schemeClr val="tx1"/>
                </a:gs>
              </a:gsLst>
              <a:lin ang="1620000" scaled="0"/>
            </a:gra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3" name="Oval 52">
              <a:extLst>
                <a:ext uri="{FF2B5EF4-FFF2-40B4-BE49-F238E27FC236}">
                  <a16:creationId xmlns:a16="http://schemas.microsoft.com/office/drawing/2014/main" id="{B73623BB-9885-436B-A14E-4CC403C2DC48}"/>
                </a:ext>
              </a:extLst>
            </p:cNvPr>
            <p:cNvSpPr/>
            <p:nvPr/>
          </p:nvSpPr>
          <p:spPr>
            <a:xfrm>
              <a:off x="1429456" y="1286497"/>
              <a:ext cx="703257" cy="703256"/>
            </a:xfrm>
            <a:prstGeom prst="ellipse">
              <a:avLst/>
            </a:prstGeom>
            <a:solidFill>
              <a:srgbClr val="0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Tree>
    <p:extLst>
      <p:ext uri="{BB962C8B-B14F-4D97-AF65-F5344CB8AC3E}">
        <p14:creationId xmlns:p14="http://schemas.microsoft.com/office/powerpoint/2010/main" val="3169650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9" name="Picture 18" descr="A picture containing large, white&#10;&#10;Description automatically generated">
            <a:extLst>
              <a:ext uri="{FF2B5EF4-FFF2-40B4-BE49-F238E27FC236}">
                <a16:creationId xmlns:a16="http://schemas.microsoft.com/office/drawing/2014/main" id="{1826550A-FB7E-4B99-A48E-B1867F14F3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5003" t="8012" r="249" b="9878"/>
          <a:stretch/>
        </p:blipFill>
        <p:spPr>
          <a:xfrm>
            <a:off x="7934324" y="0"/>
            <a:ext cx="4257675" cy="6705600"/>
          </a:xfrm>
          <a:prstGeom prst="rect">
            <a:avLst/>
          </a:prstGeom>
        </p:spPr>
      </p:pic>
      <p:sp>
        <p:nvSpPr>
          <p:cNvPr id="2" name="Title 1">
            <a:extLst>
              <a:ext uri="{FF2B5EF4-FFF2-40B4-BE49-F238E27FC236}">
                <a16:creationId xmlns:a16="http://schemas.microsoft.com/office/drawing/2014/main" id="{7E1978BB-397B-4AFA-8494-11F4B5845FA1}"/>
              </a:ext>
            </a:extLst>
          </p:cNvPr>
          <p:cNvSpPr>
            <a:spLocks noGrp="1"/>
          </p:cNvSpPr>
          <p:nvPr>
            <p:ph type="title"/>
          </p:nvPr>
        </p:nvSpPr>
        <p:spPr>
          <a:xfrm>
            <a:off x="388040" y="1877408"/>
            <a:ext cx="5710106" cy="833595"/>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FD79176-BF57-4823-AE7D-C810FA8EECD5}"/>
              </a:ext>
            </a:extLst>
          </p:cNvPr>
          <p:cNvSpPr>
            <a:spLocks noGrp="1"/>
          </p:cNvSpPr>
          <p:nvPr>
            <p:ph idx="1"/>
          </p:nvPr>
        </p:nvSpPr>
        <p:spPr>
          <a:xfrm>
            <a:off x="388040" y="2860940"/>
            <a:ext cx="5710106" cy="287484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9296EF2-E958-4333-BE19-311D1B8AB6D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4217054-0E73-414A-920B-4DF2E5B2897E}"/>
              </a:ext>
            </a:extLst>
          </p:cNvPr>
          <p:cNvSpPr>
            <a:spLocks noGrp="1"/>
          </p:cNvSpPr>
          <p:nvPr>
            <p:ph type="ftr" sz="quarter" idx="11"/>
          </p:nvPr>
        </p:nvSpPr>
        <p:spPr/>
        <p:txBody>
          <a:bodyPr/>
          <a:lstStyle/>
          <a:p>
            <a:r>
              <a:rPr lang="en-US"/>
              <a:t>COPYRIGHT © 2020 MILTON CAT</a:t>
            </a:r>
          </a:p>
        </p:txBody>
      </p:sp>
      <p:sp>
        <p:nvSpPr>
          <p:cNvPr id="6" name="Slide Number Placeholder 5">
            <a:extLst>
              <a:ext uri="{FF2B5EF4-FFF2-40B4-BE49-F238E27FC236}">
                <a16:creationId xmlns:a16="http://schemas.microsoft.com/office/drawing/2014/main" id="{6305A5D8-3C50-4EF0-AA5B-6322B7CB9419}"/>
              </a:ext>
            </a:extLst>
          </p:cNvPr>
          <p:cNvSpPr>
            <a:spLocks noGrp="1"/>
          </p:cNvSpPr>
          <p:nvPr>
            <p:ph type="sldNum" sz="quarter" idx="12"/>
          </p:nvPr>
        </p:nvSpPr>
        <p:spPr/>
        <p:txBody>
          <a:bodyPr/>
          <a:lstStyle/>
          <a:p>
            <a:fld id="{B2D26DA7-7BA1-40D7-942E-35A11AFC83EE}" type="slidenum">
              <a:rPr lang="en-US" smtClean="0"/>
              <a:t>‹#›</a:t>
            </a:fld>
            <a:endParaRPr lang="en-US"/>
          </a:p>
        </p:txBody>
      </p:sp>
      <p:sp>
        <p:nvSpPr>
          <p:cNvPr id="8" name="Rectangle 7">
            <a:extLst>
              <a:ext uri="{FF2B5EF4-FFF2-40B4-BE49-F238E27FC236}">
                <a16:creationId xmlns:a16="http://schemas.microsoft.com/office/drawing/2014/main" id="{1CC0FE9B-D2C0-4D55-8C34-E0EE4A6B1F0A}"/>
              </a:ext>
            </a:extLst>
          </p:cNvPr>
          <p:cNvSpPr/>
          <p:nvPr userDrawn="1"/>
        </p:nvSpPr>
        <p:spPr>
          <a:xfrm>
            <a:off x="6281593" y="581891"/>
            <a:ext cx="5176982" cy="5153892"/>
          </a:xfrm>
          <a:prstGeom prst="rect">
            <a:avLst/>
          </a:prstGeom>
          <a:gradFill>
            <a:gsLst>
              <a:gs pos="47574">
                <a:schemeClr val="bg1">
                  <a:lumMod val="75000"/>
                </a:schemeClr>
              </a:gs>
              <a:gs pos="64822">
                <a:schemeClr val="bg1"/>
              </a:gs>
              <a:gs pos="81000">
                <a:schemeClr val="bg2">
                  <a:lumMod val="50000"/>
                </a:schemeClr>
              </a:gs>
              <a:gs pos="29000">
                <a:schemeClr val="bg2">
                  <a:lumMod val="50000"/>
                </a:schemeClr>
              </a:gs>
              <a:gs pos="0">
                <a:schemeClr val="tx1"/>
              </a:gs>
              <a:gs pos="100000">
                <a:schemeClr val="tx1"/>
              </a:gs>
            </a:gsLst>
            <a:lin ang="1620000" scaled="0"/>
          </a:gradFill>
          <a:ln w="19050">
            <a:noFill/>
          </a:ln>
          <a:effectLst>
            <a:outerShdw blurRad="190500" sx="103000" sy="103000" algn="c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4015FFC-0980-4AD8-879F-EF88E15262A2}"/>
              </a:ext>
            </a:extLst>
          </p:cNvPr>
          <p:cNvSpPr/>
          <p:nvPr userDrawn="1"/>
        </p:nvSpPr>
        <p:spPr>
          <a:xfrm>
            <a:off x="381000" y="1805618"/>
            <a:ext cx="695325" cy="45720"/>
          </a:xfrm>
          <a:prstGeom prst="rect">
            <a:avLst/>
          </a:prstGeom>
          <a:solidFill>
            <a:srgbClr val="FEC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69A5D8FD-BB35-49E1-90C5-CEC1B19B9FFF}"/>
              </a:ext>
            </a:extLst>
          </p:cNvPr>
          <p:cNvSpPr/>
          <p:nvPr userDrawn="1"/>
        </p:nvSpPr>
        <p:spPr>
          <a:xfrm>
            <a:off x="302654" y="148107"/>
            <a:ext cx="1680692" cy="315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E3C2EA9C-E9BA-41E3-BBD3-C8E780BEB183}"/>
              </a:ext>
            </a:extLst>
          </p:cNvPr>
          <p:cNvPicPr>
            <a:picLocks noChangeAspect="1"/>
          </p:cNvPicPr>
          <p:nvPr userDrawn="1"/>
        </p:nvPicPr>
        <p:blipFill>
          <a:blip r:embed="rId3"/>
          <a:stretch>
            <a:fillRect/>
          </a:stretch>
        </p:blipFill>
        <p:spPr>
          <a:xfrm>
            <a:off x="10941341" y="6260518"/>
            <a:ext cx="976540" cy="263470"/>
          </a:xfrm>
          <a:prstGeom prst="rect">
            <a:avLst/>
          </a:prstGeom>
        </p:spPr>
      </p:pic>
      <p:sp>
        <p:nvSpPr>
          <p:cNvPr id="25" name="Picture Placeholder 24">
            <a:extLst>
              <a:ext uri="{FF2B5EF4-FFF2-40B4-BE49-F238E27FC236}">
                <a16:creationId xmlns:a16="http://schemas.microsoft.com/office/drawing/2014/main" id="{49EFD565-AF3F-4008-BBB5-DEA05225145D}"/>
              </a:ext>
            </a:extLst>
          </p:cNvPr>
          <p:cNvSpPr>
            <a:spLocks noGrp="1"/>
          </p:cNvSpPr>
          <p:nvPr>
            <p:ph type="pic" sz="quarter" idx="13"/>
          </p:nvPr>
        </p:nvSpPr>
        <p:spPr>
          <a:xfrm>
            <a:off x="6410469" y="699224"/>
            <a:ext cx="4919230" cy="4919226"/>
          </a:xfrm>
          <a:solidFill>
            <a:schemeClr val="bg1">
              <a:lumMod val="85000"/>
            </a:schemeClr>
          </a:solidFill>
        </p:spPr>
        <p:txBody>
          <a:bodyPr anchor="ctr"/>
          <a:lstStyle>
            <a:lvl1pPr marL="0" indent="0" algn="ctr">
              <a:buNone/>
              <a:defRPr b="1">
                <a:solidFill>
                  <a:srgbClr val="FF0000"/>
                </a:solidFill>
              </a:defRPr>
            </a:lvl1pPr>
          </a:lstStyle>
          <a:p>
            <a:endParaRPr lang="en-US" dirty="0"/>
          </a:p>
          <a:p>
            <a:endParaRPr lang="en-US" dirty="0"/>
          </a:p>
          <a:p>
            <a:r>
              <a:rPr lang="en-US" dirty="0"/>
              <a:t>CLICK THE ICON </a:t>
            </a:r>
            <a:br>
              <a:rPr lang="en-US" dirty="0"/>
            </a:br>
            <a:r>
              <a:rPr lang="en-US" dirty="0"/>
              <a:t>TO INSERT IMAGE</a:t>
            </a:r>
          </a:p>
        </p:txBody>
      </p:sp>
    </p:spTree>
    <p:extLst>
      <p:ext uri="{BB962C8B-B14F-4D97-AF65-F5344CB8AC3E}">
        <p14:creationId xmlns:p14="http://schemas.microsoft.com/office/powerpoint/2010/main" val="18957838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0755CF-6281-496F-8C86-087EB582ECCA}"/>
              </a:ext>
            </a:extLst>
          </p:cNvPr>
          <p:cNvSpPr/>
          <p:nvPr userDrawn="1"/>
        </p:nvSpPr>
        <p:spPr>
          <a:xfrm>
            <a:off x="5417189" y="2445807"/>
            <a:ext cx="819150" cy="276225"/>
          </a:xfrm>
          <a:prstGeom prst="rect">
            <a:avLst/>
          </a:prstGeom>
          <a:gradFill flip="none" rotWithShape="1">
            <a:gsLst>
              <a:gs pos="0">
                <a:srgbClr val="303030"/>
              </a:gs>
              <a:gs pos="100000">
                <a:srgbClr val="6F6F6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10" name="Rectangle 9">
            <a:extLst>
              <a:ext uri="{FF2B5EF4-FFF2-40B4-BE49-F238E27FC236}">
                <a16:creationId xmlns:a16="http://schemas.microsoft.com/office/drawing/2014/main" id="{3A84C214-9A42-4966-9FD9-DB2C4CF08FB6}"/>
              </a:ext>
            </a:extLst>
          </p:cNvPr>
          <p:cNvSpPr/>
          <p:nvPr userDrawn="1"/>
        </p:nvSpPr>
        <p:spPr>
          <a:xfrm>
            <a:off x="5417189" y="2809875"/>
            <a:ext cx="2011680" cy="2011680"/>
          </a:xfrm>
          <a:prstGeom prst="rect">
            <a:avLst/>
          </a:prstGeom>
          <a:gradFill flip="none" rotWithShape="1">
            <a:gsLst>
              <a:gs pos="0">
                <a:schemeClr val="accent4"/>
              </a:gs>
              <a:gs pos="100000">
                <a:srgbClr val="FFE4A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22" name="Rectangle 21">
            <a:extLst>
              <a:ext uri="{FF2B5EF4-FFF2-40B4-BE49-F238E27FC236}">
                <a16:creationId xmlns:a16="http://schemas.microsoft.com/office/drawing/2014/main" id="{FF12CDFE-212E-45A4-8243-91BDB8EC845B}"/>
              </a:ext>
            </a:extLst>
          </p:cNvPr>
          <p:cNvSpPr/>
          <p:nvPr userDrawn="1"/>
        </p:nvSpPr>
        <p:spPr>
          <a:xfrm>
            <a:off x="8511673" y="4826000"/>
            <a:ext cx="933450" cy="933450"/>
          </a:xfrm>
          <a:prstGeom prst="rect">
            <a:avLst/>
          </a:prstGeom>
          <a:gradFill flip="none" rotWithShape="1">
            <a:gsLst>
              <a:gs pos="0">
                <a:srgbClr val="D93634"/>
              </a:gs>
              <a:gs pos="100000">
                <a:srgbClr val="E36E6B"/>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28" name="Rectangle 27">
            <a:extLst>
              <a:ext uri="{FF2B5EF4-FFF2-40B4-BE49-F238E27FC236}">
                <a16:creationId xmlns:a16="http://schemas.microsoft.com/office/drawing/2014/main" id="{50EFC75C-7BC7-49C5-96BB-FC80769B9050}"/>
              </a:ext>
            </a:extLst>
          </p:cNvPr>
          <p:cNvSpPr/>
          <p:nvPr userDrawn="1"/>
        </p:nvSpPr>
        <p:spPr>
          <a:xfrm>
            <a:off x="9525000" y="4826000"/>
            <a:ext cx="1295400" cy="1295400"/>
          </a:xfrm>
          <a:prstGeom prst="rect">
            <a:avLst/>
          </a:prstGeom>
          <a:gradFill flip="none" rotWithShape="1">
            <a:gsLst>
              <a:gs pos="0">
                <a:srgbClr val="303030"/>
              </a:gs>
              <a:gs pos="100000">
                <a:srgbClr val="6F6F6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2" name="Title 1">
            <a:extLst>
              <a:ext uri="{FF2B5EF4-FFF2-40B4-BE49-F238E27FC236}">
                <a16:creationId xmlns:a16="http://schemas.microsoft.com/office/drawing/2014/main" id="{7E1978BB-397B-4AFA-8494-11F4B5845FA1}"/>
              </a:ext>
            </a:extLst>
          </p:cNvPr>
          <p:cNvSpPr>
            <a:spLocks noGrp="1"/>
          </p:cNvSpPr>
          <p:nvPr>
            <p:ph type="title"/>
          </p:nvPr>
        </p:nvSpPr>
        <p:spPr>
          <a:xfrm>
            <a:off x="388040" y="1877408"/>
            <a:ext cx="4480174" cy="833595"/>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FD79176-BF57-4823-AE7D-C810FA8EECD5}"/>
              </a:ext>
            </a:extLst>
          </p:cNvPr>
          <p:cNvSpPr>
            <a:spLocks noGrp="1"/>
          </p:cNvSpPr>
          <p:nvPr>
            <p:ph idx="1"/>
          </p:nvPr>
        </p:nvSpPr>
        <p:spPr>
          <a:xfrm>
            <a:off x="388040" y="2860940"/>
            <a:ext cx="4480174" cy="287484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9296EF2-E958-4333-BE19-311D1B8AB6D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4217054-0E73-414A-920B-4DF2E5B2897E}"/>
              </a:ext>
            </a:extLst>
          </p:cNvPr>
          <p:cNvSpPr>
            <a:spLocks noGrp="1"/>
          </p:cNvSpPr>
          <p:nvPr>
            <p:ph type="ftr" sz="quarter" idx="11"/>
          </p:nvPr>
        </p:nvSpPr>
        <p:spPr/>
        <p:txBody>
          <a:bodyPr/>
          <a:lstStyle/>
          <a:p>
            <a:r>
              <a:rPr lang="en-US"/>
              <a:t>COPYRIGHT © 2020 MILTON CAT</a:t>
            </a:r>
          </a:p>
        </p:txBody>
      </p:sp>
      <p:sp>
        <p:nvSpPr>
          <p:cNvPr id="6" name="Slide Number Placeholder 5">
            <a:extLst>
              <a:ext uri="{FF2B5EF4-FFF2-40B4-BE49-F238E27FC236}">
                <a16:creationId xmlns:a16="http://schemas.microsoft.com/office/drawing/2014/main" id="{6305A5D8-3C50-4EF0-AA5B-6322B7CB9419}"/>
              </a:ext>
            </a:extLst>
          </p:cNvPr>
          <p:cNvSpPr>
            <a:spLocks noGrp="1"/>
          </p:cNvSpPr>
          <p:nvPr>
            <p:ph type="sldNum" sz="quarter" idx="12"/>
          </p:nvPr>
        </p:nvSpPr>
        <p:spPr/>
        <p:txBody>
          <a:bodyPr/>
          <a:lstStyle/>
          <a:p>
            <a:fld id="{B2D26DA7-7BA1-40D7-942E-35A11AFC83EE}" type="slidenum">
              <a:rPr lang="en-US" smtClean="0"/>
              <a:t>‹#›</a:t>
            </a:fld>
            <a:endParaRPr lang="en-US"/>
          </a:p>
        </p:txBody>
      </p:sp>
      <p:sp>
        <p:nvSpPr>
          <p:cNvPr id="16" name="Rectangle 15">
            <a:extLst>
              <a:ext uri="{FF2B5EF4-FFF2-40B4-BE49-F238E27FC236}">
                <a16:creationId xmlns:a16="http://schemas.microsoft.com/office/drawing/2014/main" id="{D4015FFC-0980-4AD8-879F-EF88E15262A2}"/>
              </a:ext>
            </a:extLst>
          </p:cNvPr>
          <p:cNvSpPr/>
          <p:nvPr userDrawn="1"/>
        </p:nvSpPr>
        <p:spPr>
          <a:xfrm>
            <a:off x="381000" y="1805618"/>
            <a:ext cx="695325" cy="45720"/>
          </a:xfrm>
          <a:prstGeom prst="rect">
            <a:avLst/>
          </a:prstGeom>
          <a:solidFill>
            <a:srgbClr val="FEC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69A5D8FD-BB35-49E1-90C5-CEC1B19B9FFF}"/>
              </a:ext>
            </a:extLst>
          </p:cNvPr>
          <p:cNvSpPr/>
          <p:nvPr userDrawn="1"/>
        </p:nvSpPr>
        <p:spPr>
          <a:xfrm>
            <a:off x="302654" y="148107"/>
            <a:ext cx="1680692" cy="315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3A6F2DDE-5362-4ECB-A420-A2696CF60B3E}"/>
              </a:ext>
            </a:extLst>
          </p:cNvPr>
          <p:cNvSpPr>
            <a:spLocks/>
          </p:cNvSpPr>
          <p:nvPr userDrawn="1"/>
        </p:nvSpPr>
        <p:spPr>
          <a:xfrm>
            <a:off x="5935551" y="685800"/>
            <a:ext cx="2572382" cy="2595033"/>
          </a:xfrm>
          <a:prstGeom prst="rect">
            <a:avLst/>
          </a:prstGeom>
          <a:solidFill>
            <a:schemeClr val="bg1"/>
          </a:solidFill>
          <a:ln w="762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96C4FB26-36EE-43C6-ACEB-33C5E1EF6CEF}"/>
              </a:ext>
            </a:extLst>
          </p:cNvPr>
          <p:cNvSpPr>
            <a:spLocks/>
          </p:cNvSpPr>
          <p:nvPr userDrawn="1"/>
        </p:nvSpPr>
        <p:spPr>
          <a:xfrm>
            <a:off x="6548967" y="3200400"/>
            <a:ext cx="1958966" cy="1960033"/>
          </a:xfrm>
          <a:prstGeom prst="rect">
            <a:avLst/>
          </a:prstGeom>
          <a:solidFill>
            <a:schemeClr val="bg1"/>
          </a:solidFill>
          <a:ln w="762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3A82DED-A0F3-4CF1-8AFC-7C6B10AA0312}"/>
              </a:ext>
            </a:extLst>
          </p:cNvPr>
          <p:cNvSpPr>
            <a:spLocks/>
          </p:cNvSpPr>
          <p:nvPr userDrawn="1"/>
        </p:nvSpPr>
        <p:spPr>
          <a:xfrm>
            <a:off x="8445501" y="1473276"/>
            <a:ext cx="3293532" cy="3327324"/>
          </a:xfrm>
          <a:prstGeom prst="rect">
            <a:avLst/>
          </a:prstGeom>
          <a:solidFill>
            <a:schemeClr val="bg1"/>
          </a:solidFill>
          <a:ln w="762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Picture Placeholder 24">
            <a:extLst>
              <a:ext uri="{FF2B5EF4-FFF2-40B4-BE49-F238E27FC236}">
                <a16:creationId xmlns:a16="http://schemas.microsoft.com/office/drawing/2014/main" id="{80B8B165-8F10-4A46-8BA2-2DF8193EE959}"/>
              </a:ext>
            </a:extLst>
          </p:cNvPr>
          <p:cNvSpPr>
            <a:spLocks noGrp="1"/>
          </p:cNvSpPr>
          <p:nvPr>
            <p:ph type="pic" sz="quarter" idx="15"/>
          </p:nvPr>
        </p:nvSpPr>
        <p:spPr>
          <a:xfrm>
            <a:off x="8517851" y="1589617"/>
            <a:ext cx="3123816" cy="3139016"/>
          </a:xfrm>
          <a:solidFill>
            <a:schemeClr val="bg1">
              <a:lumMod val="85000"/>
            </a:schemeClr>
          </a:solidFill>
          <a:ln>
            <a:noFill/>
          </a:ln>
        </p:spPr>
        <p:txBody>
          <a:bodyPr anchor="ctr">
            <a:normAutofit/>
          </a:bodyPr>
          <a:lstStyle>
            <a:lvl1pPr marL="0" indent="0" algn="ctr">
              <a:buNone/>
              <a:defRPr sz="1100" b="1">
                <a:solidFill>
                  <a:srgbClr val="FF0000"/>
                </a:solidFill>
              </a:defRPr>
            </a:lvl1pPr>
          </a:lstStyle>
          <a:p>
            <a:endParaRPr lang="en-US" dirty="0"/>
          </a:p>
          <a:p>
            <a:endParaRPr lang="en-US" dirty="0"/>
          </a:p>
          <a:p>
            <a:r>
              <a:rPr lang="en-US" dirty="0"/>
              <a:t>CLICK THE ICON </a:t>
            </a:r>
            <a:br>
              <a:rPr lang="en-US" dirty="0"/>
            </a:br>
            <a:r>
              <a:rPr lang="en-US" dirty="0"/>
              <a:t>TO INSERT IMAGE</a:t>
            </a:r>
          </a:p>
        </p:txBody>
      </p:sp>
      <p:sp>
        <p:nvSpPr>
          <p:cNvPr id="44" name="Picture Placeholder 24">
            <a:extLst>
              <a:ext uri="{FF2B5EF4-FFF2-40B4-BE49-F238E27FC236}">
                <a16:creationId xmlns:a16="http://schemas.microsoft.com/office/drawing/2014/main" id="{B83D146B-5189-4ABC-80EA-3DD5137803C3}"/>
              </a:ext>
            </a:extLst>
          </p:cNvPr>
          <p:cNvSpPr>
            <a:spLocks noGrp="1"/>
          </p:cNvSpPr>
          <p:nvPr>
            <p:ph type="pic" sz="quarter" idx="13"/>
          </p:nvPr>
        </p:nvSpPr>
        <p:spPr>
          <a:xfrm>
            <a:off x="6024487" y="764117"/>
            <a:ext cx="2395697" cy="2423583"/>
          </a:xfrm>
          <a:solidFill>
            <a:schemeClr val="bg1">
              <a:lumMod val="85000"/>
            </a:schemeClr>
          </a:solidFill>
          <a:ln>
            <a:noFill/>
          </a:ln>
        </p:spPr>
        <p:txBody>
          <a:bodyPr anchor="ctr">
            <a:normAutofit/>
          </a:bodyPr>
          <a:lstStyle>
            <a:lvl1pPr marL="0" indent="0" algn="ctr">
              <a:buNone/>
              <a:defRPr sz="1100" b="1">
                <a:solidFill>
                  <a:srgbClr val="FF0000"/>
                </a:solidFill>
              </a:defRPr>
            </a:lvl1pPr>
          </a:lstStyle>
          <a:p>
            <a:endParaRPr lang="en-US" dirty="0"/>
          </a:p>
          <a:p>
            <a:endParaRPr lang="en-US" dirty="0"/>
          </a:p>
          <a:p>
            <a:r>
              <a:rPr lang="en-US" dirty="0"/>
              <a:t>CLICK THE ICON </a:t>
            </a:r>
            <a:br>
              <a:rPr lang="en-US" dirty="0"/>
            </a:br>
            <a:r>
              <a:rPr lang="en-US" dirty="0"/>
              <a:t>TO INSERT IMAGE</a:t>
            </a:r>
          </a:p>
        </p:txBody>
      </p:sp>
      <p:sp>
        <p:nvSpPr>
          <p:cNvPr id="45" name="Picture Placeholder 24">
            <a:extLst>
              <a:ext uri="{FF2B5EF4-FFF2-40B4-BE49-F238E27FC236}">
                <a16:creationId xmlns:a16="http://schemas.microsoft.com/office/drawing/2014/main" id="{885E34B8-9D24-4FC8-8FFB-AA00A6FFDA04}"/>
              </a:ext>
            </a:extLst>
          </p:cNvPr>
          <p:cNvSpPr>
            <a:spLocks noGrp="1"/>
          </p:cNvSpPr>
          <p:nvPr>
            <p:ph type="pic" sz="quarter" idx="14"/>
          </p:nvPr>
        </p:nvSpPr>
        <p:spPr>
          <a:xfrm>
            <a:off x="6646332" y="3274484"/>
            <a:ext cx="1773851" cy="1813984"/>
          </a:xfrm>
          <a:solidFill>
            <a:schemeClr val="bg1">
              <a:lumMod val="85000"/>
            </a:schemeClr>
          </a:solidFill>
          <a:ln>
            <a:noFill/>
          </a:ln>
        </p:spPr>
        <p:txBody>
          <a:bodyPr anchor="ctr">
            <a:normAutofit/>
          </a:bodyPr>
          <a:lstStyle>
            <a:lvl1pPr marL="0" indent="0" algn="ctr">
              <a:buNone/>
              <a:defRPr sz="1100" b="1">
                <a:solidFill>
                  <a:srgbClr val="FF0000"/>
                </a:solidFill>
              </a:defRPr>
            </a:lvl1pPr>
          </a:lstStyle>
          <a:p>
            <a:endParaRPr lang="en-US" dirty="0"/>
          </a:p>
          <a:p>
            <a:endParaRPr lang="en-US" dirty="0"/>
          </a:p>
          <a:p>
            <a:r>
              <a:rPr lang="en-US" dirty="0"/>
              <a:t>CLICK THE ICON </a:t>
            </a:r>
            <a:br>
              <a:rPr lang="en-US" dirty="0"/>
            </a:br>
            <a:r>
              <a:rPr lang="en-US" dirty="0"/>
              <a:t>TO INSERT IMAGE</a:t>
            </a:r>
          </a:p>
        </p:txBody>
      </p:sp>
      <p:sp>
        <p:nvSpPr>
          <p:cNvPr id="14" name="Rectangle 13">
            <a:extLst>
              <a:ext uri="{FF2B5EF4-FFF2-40B4-BE49-F238E27FC236}">
                <a16:creationId xmlns:a16="http://schemas.microsoft.com/office/drawing/2014/main" id="{4D2B6D8E-76C6-42B2-BCC6-B8FB9D469A88}"/>
              </a:ext>
            </a:extLst>
          </p:cNvPr>
          <p:cNvSpPr/>
          <p:nvPr userDrawn="1"/>
        </p:nvSpPr>
        <p:spPr>
          <a:xfrm>
            <a:off x="8511673" y="560990"/>
            <a:ext cx="933450" cy="933450"/>
          </a:xfrm>
          <a:prstGeom prst="rect">
            <a:avLst/>
          </a:prstGeom>
          <a:gradFill flip="none" rotWithShape="1">
            <a:gsLst>
              <a:gs pos="0">
                <a:schemeClr val="accent4"/>
              </a:gs>
              <a:gs pos="100000">
                <a:srgbClr val="FFE4A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30" name="Rectangle 29">
            <a:extLst>
              <a:ext uri="{FF2B5EF4-FFF2-40B4-BE49-F238E27FC236}">
                <a16:creationId xmlns:a16="http://schemas.microsoft.com/office/drawing/2014/main" id="{CE0C2368-4A04-483F-9501-8F4DDA1D6425}"/>
              </a:ext>
            </a:extLst>
          </p:cNvPr>
          <p:cNvSpPr>
            <a:spLocks noChangeAspect="1"/>
          </p:cNvSpPr>
          <p:nvPr userDrawn="1"/>
        </p:nvSpPr>
        <p:spPr>
          <a:xfrm>
            <a:off x="9525000" y="560990"/>
            <a:ext cx="419100" cy="933450"/>
          </a:xfrm>
          <a:prstGeom prst="rect">
            <a:avLst/>
          </a:prstGeom>
          <a:gradFill flip="none" rotWithShape="1">
            <a:gsLst>
              <a:gs pos="0">
                <a:srgbClr val="D93634"/>
              </a:gs>
              <a:gs pos="100000">
                <a:srgbClr val="E36E6B"/>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3439367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D79176-BF57-4823-AE7D-C810FA8EECD5}"/>
              </a:ext>
            </a:extLst>
          </p:cNvPr>
          <p:cNvSpPr>
            <a:spLocks noGrp="1"/>
          </p:cNvSpPr>
          <p:nvPr>
            <p:ph idx="1"/>
          </p:nvPr>
        </p:nvSpPr>
        <p:spPr>
          <a:xfrm>
            <a:off x="7055556" y="1495778"/>
            <a:ext cx="4705968" cy="4634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296EF2-E958-4333-BE19-311D1B8AB6D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4217054-0E73-414A-920B-4DF2E5B2897E}"/>
              </a:ext>
            </a:extLst>
          </p:cNvPr>
          <p:cNvSpPr>
            <a:spLocks noGrp="1"/>
          </p:cNvSpPr>
          <p:nvPr>
            <p:ph type="ftr" sz="quarter" idx="11"/>
          </p:nvPr>
        </p:nvSpPr>
        <p:spPr/>
        <p:txBody>
          <a:bodyPr/>
          <a:lstStyle/>
          <a:p>
            <a:r>
              <a:rPr lang="en-US"/>
              <a:t>COPYRIGHT © 2020 MILTON CAT</a:t>
            </a:r>
          </a:p>
        </p:txBody>
      </p:sp>
      <p:sp>
        <p:nvSpPr>
          <p:cNvPr id="6" name="Slide Number Placeholder 5">
            <a:extLst>
              <a:ext uri="{FF2B5EF4-FFF2-40B4-BE49-F238E27FC236}">
                <a16:creationId xmlns:a16="http://schemas.microsoft.com/office/drawing/2014/main" id="{6305A5D8-3C50-4EF0-AA5B-6322B7CB9419}"/>
              </a:ext>
            </a:extLst>
          </p:cNvPr>
          <p:cNvSpPr>
            <a:spLocks noGrp="1"/>
          </p:cNvSpPr>
          <p:nvPr>
            <p:ph type="sldNum" sz="quarter" idx="12"/>
          </p:nvPr>
        </p:nvSpPr>
        <p:spPr/>
        <p:txBody>
          <a:bodyPr/>
          <a:lstStyle/>
          <a:p>
            <a:fld id="{B2D26DA7-7BA1-40D7-942E-35A11AFC83EE}" type="slidenum">
              <a:rPr lang="en-US" smtClean="0"/>
              <a:t>‹#›</a:t>
            </a:fld>
            <a:endParaRPr lang="en-US"/>
          </a:p>
        </p:txBody>
      </p:sp>
      <p:sp>
        <p:nvSpPr>
          <p:cNvPr id="7" name="Title 6">
            <a:extLst>
              <a:ext uri="{FF2B5EF4-FFF2-40B4-BE49-F238E27FC236}">
                <a16:creationId xmlns:a16="http://schemas.microsoft.com/office/drawing/2014/main" id="{D62A8AB6-1F35-41A6-84E3-AA5B9E61390D}"/>
              </a:ext>
            </a:extLst>
          </p:cNvPr>
          <p:cNvSpPr>
            <a:spLocks noGrp="1"/>
          </p:cNvSpPr>
          <p:nvPr>
            <p:ph type="title"/>
          </p:nvPr>
        </p:nvSpPr>
        <p:spPr>
          <a:xfrm>
            <a:off x="7055556" y="267548"/>
            <a:ext cx="4705968" cy="1113638"/>
          </a:xfrm>
        </p:spPr>
        <p:txBody>
          <a:bodyPr/>
          <a:lstStyle/>
          <a:p>
            <a:r>
              <a:rPr lang="en-US"/>
              <a:t>Click to edit Master title style</a:t>
            </a:r>
          </a:p>
        </p:txBody>
      </p:sp>
      <p:sp>
        <p:nvSpPr>
          <p:cNvPr id="2" name="Rectangle 1">
            <a:extLst>
              <a:ext uri="{FF2B5EF4-FFF2-40B4-BE49-F238E27FC236}">
                <a16:creationId xmlns:a16="http://schemas.microsoft.com/office/drawing/2014/main" id="{D2EDA769-44FD-45B2-88CD-1FD24B534FED}"/>
              </a:ext>
            </a:extLst>
          </p:cNvPr>
          <p:cNvSpPr>
            <a:spLocks noChangeAspect="1"/>
          </p:cNvSpPr>
          <p:nvPr userDrawn="1"/>
        </p:nvSpPr>
        <p:spPr>
          <a:xfrm>
            <a:off x="6833772" y="0"/>
            <a:ext cx="98051" cy="6700982"/>
          </a:xfrm>
          <a:prstGeom prst="rect">
            <a:avLst/>
          </a:prstGeom>
          <a:gradFill>
            <a:gsLst>
              <a:gs pos="47574">
                <a:schemeClr val="bg1">
                  <a:lumMod val="75000"/>
                </a:schemeClr>
              </a:gs>
              <a:gs pos="64822">
                <a:schemeClr val="bg1"/>
              </a:gs>
              <a:gs pos="81000">
                <a:schemeClr val="bg2">
                  <a:lumMod val="50000"/>
                </a:schemeClr>
              </a:gs>
              <a:gs pos="29000">
                <a:schemeClr val="bg2">
                  <a:lumMod val="50000"/>
                </a:schemeClr>
              </a:gs>
              <a:gs pos="0">
                <a:schemeClr val="tx1"/>
              </a:gs>
              <a:gs pos="100000">
                <a:schemeClr val="tx1"/>
              </a:gs>
            </a:gsLst>
            <a:lin ang="1620000" scaled="0"/>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128A4A8-3617-4A8B-8A53-124F44214B1C}"/>
              </a:ext>
            </a:extLst>
          </p:cNvPr>
          <p:cNvSpPr/>
          <p:nvPr userDrawn="1"/>
        </p:nvSpPr>
        <p:spPr>
          <a:xfrm>
            <a:off x="7114822" y="182880"/>
            <a:ext cx="695325" cy="45720"/>
          </a:xfrm>
          <a:prstGeom prst="rect">
            <a:avLst/>
          </a:prstGeom>
          <a:solidFill>
            <a:srgbClr val="FEC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Picture Placeholder 6">
            <a:extLst>
              <a:ext uri="{FF2B5EF4-FFF2-40B4-BE49-F238E27FC236}">
                <a16:creationId xmlns:a16="http://schemas.microsoft.com/office/drawing/2014/main" id="{DFDB22C7-DDB4-4D68-B6F0-C74A0AB413D5}"/>
              </a:ext>
            </a:extLst>
          </p:cNvPr>
          <p:cNvSpPr>
            <a:spLocks noGrp="1"/>
          </p:cNvSpPr>
          <p:nvPr>
            <p:ph type="pic" sz="quarter" idx="13"/>
          </p:nvPr>
        </p:nvSpPr>
        <p:spPr>
          <a:xfrm>
            <a:off x="0" y="-1"/>
            <a:ext cx="6833772" cy="6688183"/>
          </a:xfrm>
          <a:prstGeom prst="rect">
            <a:avLst/>
          </a:prstGeom>
          <a:solidFill>
            <a:schemeClr val="bg1">
              <a:lumMod val="85000"/>
            </a:schemeClr>
          </a:solidFill>
        </p:spPr>
        <p:txBody>
          <a:bodyPr anchor="ctr"/>
          <a:lstStyle>
            <a:lvl1pPr marL="0" indent="0" algn="ctr">
              <a:buNone/>
              <a:defRPr b="1">
                <a:solidFill>
                  <a:srgbClr val="FF0000"/>
                </a:solidFill>
              </a:defRPr>
            </a:lvl1pPr>
          </a:lstStyle>
          <a:p>
            <a:endParaRPr lang="en-US" dirty="0"/>
          </a:p>
          <a:p>
            <a:endParaRPr lang="en-US" dirty="0"/>
          </a:p>
          <a:p>
            <a:endParaRPr lang="en-US" dirty="0"/>
          </a:p>
          <a:p>
            <a:r>
              <a:rPr lang="en-US" dirty="0"/>
              <a:t>CLICK THE ICON</a:t>
            </a:r>
            <a:br>
              <a:rPr lang="en-US" dirty="0"/>
            </a:br>
            <a:r>
              <a:rPr lang="en-US" dirty="0"/>
              <a:t>TO INSERT IMAGE</a:t>
            </a:r>
          </a:p>
        </p:txBody>
      </p:sp>
    </p:spTree>
    <p:extLst>
      <p:ext uri="{BB962C8B-B14F-4D97-AF65-F5344CB8AC3E}">
        <p14:creationId xmlns:p14="http://schemas.microsoft.com/office/powerpoint/2010/main" val="28206071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Divider 1">
    <p:spTree>
      <p:nvGrpSpPr>
        <p:cNvPr id="1" name=""/>
        <p:cNvGrpSpPr/>
        <p:nvPr/>
      </p:nvGrpSpPr>
      <p:grpSpPr>
        <a:xfrm>
          <a:off x="0" y="0"/>
          <a:ext cx="0" cy="0"/>
          <a:chOff x="0" y="0"/>
          <a:chExt cx="0" cy="0"/>
        </a:xfrm>
      </p:grpSpPr>
      <p:pic>
        <p:nvPicPr>
          <p:cNvPr id="19" name="Picture Placeholder 8" descr="A picture containing person, outdoor, boy, child&#10;&#10;Description automatically generated">
            <a:extLst>
              <a:ext uri="{FF2B5EF4-FFF2-40B4-BE49-F238E27FC236}">
                <a16:creationId xmlns:a16="http://schemas.microsoft.com/office/drawing/2014/main" id="{60575D93-8F5F-43EC-BA6C-E68A3A22F93F}"/>
              </a:ext>
            </a:extLst>
          </p:cNvPr>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2117" r="12117"/>
          <a:stretch/>
        </p:blipFill>
        <p:spPr>
          <a:xfrm>
            <a:off x="0" y="0"/>
            <a:ext cx="7566552" cy="6688183"/>
          </a:xfrm>
          <a:prstGeom prst="rect">
            <a:avLst/>
          </a:prstGeom>
        </p:spPr>
      </p:pic>
      <p:pic>
        <p:nvPicPr>
          <p:cNvPr id="12" name="Picture 11" descr="A picture containing large, white&#10;&#10;Description automatically generated">
            <a:extLst>
              <a:ext uri="{FF2B5EF4-FFF2-40B4-BE49-F238E27FC236}">
                <a16:creationId xmlns:a16="http://schemas.microsoft.com/office/drawing/2014/main" id="{71B25ADA-CABC-4406-B3C8-6F27F7BCC92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329" t="32497" r="249" b="10209"/>
          <a:stretch/>
        </p:blipFill>
        <p:spPr>
          <a:xfrm>
            <a:off x="7596886" y="1993479"/>
            <a:ext cx="4595113" cy="4689010"/>
          </a:xfrm>
          <a:prstGeom prst="rect">
            <a:avLst/>
          </a:prstGeom>
        </p:spPr>
      </p:pic>
      <p:pic>
        <p:nvPicPr>
          <p:cNvPr id="14" name="Picture 13">
            <a:extLst>
              <a:ext uri="{FF2B5EF4-FFF2-40B4-BE49-F238E27FC236}">
                <a16:creationId xmlns:a16="http://schemas.microsoft.com/office/drawing/2014/main" id="{62ED7315-B887-4687-B8A3-643255DEE660}"/>
              </a:ext>
            </a:extLst>
          </p:cNvPr>
          <p:cNvPicPr>
            <a:picLocks noChangeAspect="1"/>
          </p:cNvPicPr>
          <p:nvPr userDrawn="1"/>
        </p:nvPicPr>
        <p:blipFill>
          <a:blip r:embed="rId4"/>
          <a:stretch>
            <a:fillRect/>
          </a:stretch>
        </p:blipFill>
        <p:spPr>
          <a:xfrm>
            <a:off x="8368651" y="537745"/>
            <a:ext cx="3172281" cy="855881"/>
          </a:xfrm>
          <a:prstGeom prst="rect">
            <a:avLst/>
          </a:prstGeom>
        </p:spPr>
      </p:pic>
      <p:sp>
        <p:nvSpPr>
          <p:cNvPr id="16" name="Rectangle 15">
            <a:extLst>
              <a:ext uri="{FF2B5EF4-FFF2-40B4-BE49-F238E27FC236}">
                <a16:creationId xmlns:a16="http://schemas.microsoft.com/office/drawing/2014/main" id="{CF4075B8-4F73-4234-9AA9-24CA0CE0CD22}"/>
              </a:ext>
            </a:extLst>
          </p:cNvPr>
          <p:cNvSpPr>
            <a:spLocks/>
          </p:cNvSpPr>
          <p:nvPr userDrawn="1"/>
        </p:nvSpPr>
        <p:spPr>
          <a:xfrm>
            <a:off x="7566552" y="0"/>
            <a:ext cx="108341" cy="6858000"/>
          </a:xfrm>
          <a:prstGeom prst="rect">
            <a:avLst/>
          </a:prstGeom>
          <a:gradFill>
            <a:gsLst>
              <a:gs pos="47574">
                <a:schemeClr val="bg1">
                  <a:lumMod val="75000"/>
                </a:schemeClr>
              </a:gs>
              <a:gs pos="64822">
                <a:schemeClr val="bg1"/>
              </a:gs>
              <a:gs pos="81000">
                <a:schemeClr val="bg2">
                  <a:lumMod val="50000"/>
                </a:schemeClr>
              </a:gs>
              <a:gs pos="29000">
                <a:schemeClr val="bg2">
                  <a:lumMod val="50000"/>
                </a:schemeClr>
              </a:gs>
              <a:gs pos="0">
                <a:schemeClr val="tx1"/>
              </a:gs>
              <a:gs pos="100000">
                <a:schemeClr val="tx1"/>
              </a:gs>
            </a:gsLst>
            <a:lin ang="1620000" scaled="0"/>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8" name="Rectangle 17">
            <a:extLst>
              <a:ext uri="{FF2B5EF4-FFF2-40B4-BE49-F238E27FC236}">
                <a16:creationId xmlns:a16="http://schemas.microsoft.com/office/drawing/2014/main" id="{CF17F647-0F70-45A2-AC17-E50D89FF0024}"/>
              </a:ext>
            </a:extLst>
          </p:cNvPr>
          <p:cNvSpPr/>
          <p:nvPr userDrawn="1"/>
        </p:nvSpPr>
        <p:spPr>
          <a:xfrm>
            <a:off x="0" y="6685183"/>
            <a:ext cx="12192000" cy="172817"/>
          </a:xfrm>
          <a:prstGeom prst="rect">
            <a:avLst/>
          </a:prstGeom>
          <a:solidFill>
            <a:srgbClr val="FEC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394A33-36F2-4566-8091-C8978641C5A6}"/>
              </a:ext>
            </a:extLst>
          </p:cNvPr>
          <p:cNvSpPr>
            <a:spLocks noGrp="1"/>
          </p:cNvSpPr>
          <p:nvPr>
            <p:ph type="title"/>
          </p:nvPr>
        </p:nvSpPr>
        <p:spPr>
          <a:xfrm>
            <a:off x="7881870" y="2562896"/>
            <a:ext cx="4076164" cy="2714357"/>
          </a:xfrm>
        </p:spPr>
        <p:txBody>
          <a:bodyPr anchor="b">
            <a:normAutofit/>
          </a:bodyPr>
          <a:lstStyle>
            <a:lvl1pPr algn="ctr">
              <a:defRPr lang="en-US" sz="5400" kern="1200" dirty="0">
                <a:solidFill>
                  <a:srgbClr val="FEC820"/>
                </a:solidFill>
                <a:latin typeface="Impact" panose="020B0806030902050204" pitchFamily="34" charset="0"/>
                <a:ea typeface="+mj-ea"/>
                <a:cs typeface="+mj-cs"/>
              </a:defRPr>
            </a:lvl1pPr>
          </a:lstStyle>
          <a:p>
            <a:r>
              <a:rPr lang="en-US" dirty="0"/>
              <a:t>Click to edit Master title style</a:t>
            </a:r>
          </a:p>
        </p:txBody>
      </p:sp>
      <p:sp>
        <p:nvSpPr>
          <p:cNvPr id="3" name="Text Placeholder 2">
            <a:extLst>
              <a:ext uri="{FF2B5EF4-FFF2-40B4-BE49-F238E27FC236}">
                <a16:creationId xmlns:a16="http://schemas.microsoft.com/office/drawing/2014/main" id="{B63D9B25-B165-4B26-AA65-1B5612A3E54B}"/>
              </a:ext>
            </a:extLst>
          </p:cNvPr>
          <p:cNvSpPr>
            <a:spLocks noGrp="1"/>
          </p:cNvSpPr>
          <p:nvPr>
            <p:ph type="body" idx="1"/>
          </p:nvPr>
        </p:nvSpPr>
        <p:spPr>
          <a:xfrm>
            <a:off x="7881870" y="5304242"/>
            <a:ext cx="4076164" cy="1206028"/>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6248583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Divider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BB77EC-79FE-49C7-89C2-30F15D6D24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2136" r="62251" b="10045"/>
          <a:stretch/>
        </p:blipFill>
        <p:spPr>
          <a:xfrm>
            <a:off x="0" y="1976145"/>
            <a:ext cx="4602336" cy="4702010"/>
          </a:xfrm>
          <a:prstGeom prst="rect">
            <a:avLst/>
          </a:prstGeom>
        </p:spPr>
      </p:pic>
      <p:pic>
        <p:nvPicPr>
          <p:cNvPr id="9" name="Picture Placeholder 39" descr="A truck is parked in the snow&#10;&#10;Description automatically generated">
            <a:extLst>
              <a:ext uri="{FF2B5EF4-FFF2-40B4-BE49-F238E27FC236}">
                <a16:creationId xmlns:a16="http://schemas.microsoft.com/office/drawing/2014/main" id="{50E376FF-5AD2-4769-AFC9-EC303F40FBFE}"/>
              </a:ext>
            </a:extLst>
          </p:cNvPr>
          <p:cNvPicPr>
            <a:picLocks noChangeAspect="1"/>
          </p:cNvPicPr>
          <p:nvPr userDrawn="1"/>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t="7773" b="7773"/>
          <a:stretch>
            <a:fillRect/>
          </a:stretch>
        </p:blipFill>
        <p:spPr>
          <a:xfrm>
            <a:off x="4700302" y="-1"/>
            <a:ext cx="7491697" cy="6688183"/>
          </a:xfrm>
          <a:prstGeom prst="rect">
            <a:avLst/>
          </a:prstGeom>
        </p:spPr>
      </p:pic>
      <p:pic>
        <p:nvPicPr>
          <p:cNvPr id="14" name="Picture 13">
            <a:extLst>
              <a:ext uri="{FF2B5EF4-FFF2-40B4-BE49-F238E27FC236}">
                <a16:creationId xmlns:a16="http://schemas.microsoft.com/office/drawing/2014/main" id="{62ED7315-B887-4687-B8A3-643255DEE660}"/>
              </a:ext>
            </a:extLst>
          </p:cNvPr>
          <p:cNvPicPr>
            <a:picLocks noChangeAspect="1"/>
          </p:cNvPicPr>
          <p:nvPr userDrawn="1"/>
        </p:nvPicPr>
        <p:blipFill>
          <a:blip r:embed="rId4"/>
          <a:stretch>
            <a:fillRect/>
          </a:stretch>
        </p:blipFill>
        <p:spPr>
          <a:xfrm>
            <a:off x="771765" y="537745"/>
            <a:ext cx="3172281" cy="855881"/>
          </a:xfrm>
          <a:prstGeom prst="rect">
            <a:avLst/>
          </a:prstGeom>
        </p:spPr>
      </p:pic>
      <p:sp>
        <p:nvSpPr>
          <p:cNvPr id="16" name="Rectangle 15">
            <a:extLst>
              <a:ext uri="{FF2B5EF4-FFF2-40B4-BE49-F238E27FC236}">
                <a16:creationId xmlns:a16="http://schemas.microsoft.com/office/drawing/2014/main" id="{CF4075B8-4F73-4234-9AA9-24CA0CE0CD22}"/>
              </a:ext>
            </a:extLst>
          </p:cNvPr>
          <p:cNvSpPr/>
          <p:nvPr userDrawn="1"/>
        </p:nvSpPr>
        <p:spPr>
          <a:xfrm>
            <a:off x="4591961" y="0"/>
            <a:ext cx="108341" cy="6678154"/>
          </a:xfrm>
          <a:prstGeom prst="rect">
            <a:avLst/>
          </a:prstGeom>
          <a:gradFill>
            <a:gsLst>
              <a:gs pos="47574">
                <a:schemeClr val="bg1">
                  <a:lumMod val="75000"/>
                </a:schemeClr>
              </a:gs>
              <a:gs pos="64822">
                <a:schemeClr val="bg1"/>
              </a:gs>
              <a:gs pos="81000">
                <a:schemeClr val="bg2">
                  <a:lumMod val="50000"/>
                </a:schemeClr>
              </a:gs>
              <a:gs pos="29000">
                <a:schemeClr val="bg2">
                  <a:lumMod val="50000"/>
                </a:schemeClr>
              </a:gs>
              <a:gs pos="0">
                <a:schemeClr val="tx1"/>
              </a:gs>
              <a:gs pos="100000">
                <a:schemeClr val="tx1"/>
              </a:gs>
            </a:gsLst>
            <a:lin ang="1620000" scaled="0"/>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8" name="Rectangle 17">
            <a:extLst>
              <a:ext uri="{FF2B5EF4-FFF2-40B4-BE49-F238E27FC236}">
                <a16:creationId xmlns:a16="http://schemas.microsoft.com/office/drawing/2014/main" id="{CF17F647-0F70-45A2-AC17-E50D89FF0024}"/>
              </a:ext>
            </a:extLst>
          </p:cNvPr>
          <p:cNvSpPr/>
          <p:nvPr userDrawn="1"/>
        </p:nvSpPr>
        <p:spPr>
          <a:xfrm>
            <a:off x="0" y="6685183"/>
            <a:ext cx="12192000" cy="172817"/>
          </a:xfrm>
          <a:prstGeom prst="rect">
            <a:avLst/>
          </a:prstGeom>
          <a:solidFill>
            <a:srgbClr val="FEC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394A33-36F2-4566-8091-C8978641C5A6}"/>
              </a:ext>
            </a:extLst>
          </p:cNvPr>
          <p:cNvSpPr>
            <a:spLocks noGrp="1"/>
          </p:cNvSpPr>
          <p:nvPr>
            <p:ph type="title"/>
          </p:nvPr>
        </p:nvSpPr>
        <p:spPr>
          <a:xfrm>
            <a:off x="284984" y="2562896"/>
            <a:ext cx="4076164" cy="2714357"/>
          </a:xfrm>
        </p:spPr>
        <p:txBody>
          <a:bodyPr anchor="b">
            <a:normAutofit/>
          </a:bodyPr>
          <a:lstStyle>
            <a:lvl1pPr algn="ctr">
              <a:defRPr lang="en-US" sz="5400" kern="1200" dirty="0">
                <a:solidFill>
                  <a:srgbClr val="FEC820"/>
                </a:solidFill>
                <a:latin typeface="Impact" panose="020B0806030902050204" pitchFamily="34" charset="0"/>
                <a:ea typeface="+mj-ea"/>
                <a:cs typeface="+mj-cs"/>
              </a:defRPr>
            </a:lvl1pPr>
          </a:lstStyle>
          <a:p>
            <a:r>
              <a:rPr lang="en-US" dirty="0"/>
              <a:t>Click to edit Master title style</a:t>
            </a:r>
          </a:p>
        </p:txBody>
      </p:sp>
      <p:sp>
        <p:nvSpPr>
          <p:cNvPr id="3" name="Text Placeholder 2">
            <a:extLst>
              <a:ext uri="{FF2B5EF4-FFF2-40B4-BE49-F238E27FC236}">
                <a16:creationId xmlns:a16="http://schemas.microsoft.com/office/drawing/2014/main" id="{B63D9B25-B165-4B26-AA65-1B5612A3E54B}"/>
              </a:ext>
            </a:extLst>
          </p:cNvPr>
          <p:cNvSpPr>
            <a:spLocks noGrp="1"/>
          </p:cNvSpPr>
          <p:nvPr>
            <p:ph type="body" idx="1"/>
          </p:nvPr>
        </p:nvSpPr>
        <p:spPr>
          <a:xfrm>
            <a:off x="284984" y="5304242"/>
            <a:ext cx="4076164" cy="1206028"/>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090348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548001C7-5567-4F10-99C2-368097ECA531}"/>
              </a:ext>
            </a:extLst>
          </p:cNvPr>
          <p:cNvSpPr>
            <a:spLocks noGrp="1"/>
          </p:cNvSpPr>
          <p:nvPr>
            <p:ph type="pic" sz="quarter" idx="13"/>
          </p:nvPr>
        </p:nvSpPr>
        <p:spPr>
          <a:xfrm>
            <a:off x="0" y="-1"/>
            <a:ext cx="7566552" cy="6688183"/>
          </a:xfrm>
          <a:prstGeom prst="rect">
            <a:avLst/>
          </a:prstGeom>
          <a:solidFill>
            <a:schemeClr val="bg1">
              <a:lumMod val="85000"/>
            </a:schemeClr>
          </a:solidFill>
        </p:spPr>
        <p:txBody>
          <a:bodyPr anchor="ctr"/>
          <a:lstStyle>
            <a:lvl1pPr marL="0" indent="0" algn="ctr">
              <a:buNone/>
              <a:defRPr b="1">
                <a:solidFill>
                  <a:srgbClr val="FF0000"/>
                </a:solidFill>
              </a:defRPr>
            </a:lvl1pPr>
          </a:lstStyle>
          <a:p>
            <a:endParaRPr lang="en-US" dirty="0"/>
          </a:p>
          <a:p>
            <a:endParaRPr lang="en-US" dirty="0"/>
          </a:p>
          <a:p>
            <a:endParaRPr lang="en-US" dirty="0"/>
          </a:p>
          <a:p>
            <a:r>
              <a:rPr lang="en-US" dirty="0"/>
              <a:t>CLICK THE ICON</a:t>
            </a:r>
            <a:br>
              <a:rPr lang="en-US" dirty="0"/>
            </a:br>
            <a:r>
              <a:rPr lang="en-US" dirty="0"/>
              <a:t>TO INSERT IMAGE</a:t>
            </a:r>
          </a:p>
        </p:txBody>
      </p:sp>
      <p:pic>
        <p:nvPicPr>
          <p:cNvPr id="12" name="Picture 11" descr="A picture containing large, white&#10;&#10;Description automatically generated">
            <a:extLst>
              <a:ext uri="{FF2B5EF4-FFF2-40B4-BE49-F238E27FC236}">
                <a16:creationId xmlns:a16="http://schemas.microsoft.com/office/drawing/2014/main" id="{71B25ADA-CABC-4406-B3C8-6F27F7BCC9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2329" t="32497" r="249" b="10209"/>
          <a:stretch/>
        </p:blipFill>
        <p:spPr>
          <a:xfrm>
            <a:off x="7596886" y="1993479"/>
            <a:ext cx="4595113" cy="4689010"/>
          </a:xfrm>
          <a:prstGeom prst="rect">
            <a:avLst/>
          </a:prstGeom>
        </p:spPr>
      </p:pic>
      <p:sp>
        <p:nvSpPr>
          <p:cNvPr id="4" name="Rectangle 3">
            <a:extLst>
              <a:ext uri="{FF2B5EF4-FFF2-40B4-BE49-F238E27FC236}">
                <a16:creationId xmlns:a16="http://schemas.microsoft.com/office/drawing/2014/main" id="{1722C323-EDA0-4914-9E02-79F75B491603}"/>
              </a:ext>
            </a:extLst>
          </p:cNvPr>
          <p:cNvSpPr>
            <a:spLocks/>
          </p:cNvSpPr>
          <p:nvPr userDrawn="1"/>
        </p:nvSpPr>
        <p:spPr>
          <a:xfrm>
            <a:off x="7566552" y="0"/>
            <a:ext cx="108341" cy="6858000"/>
          </a:xfrm>
          <a:prstGeom prst="rect">
            <a:avLst/>
          </a:prstGeom>
          <a:gradFill>
            <a:gsLst>
              <a:gs pos="47574">
                <a:schemeClr val="bg1">
                  <a:lumMod val="75000"/>
                </a:schemeClr>
              </a:gs>
              <a:gs pos="64822">
                <a:schemeClr val="bg1"/>
              </a:gs>
              <a:gs pos="81000">
                <a:schemeClr val="bg2">
                  <a:lumMod val="50000"/>
                </a:schemeClr>
              </a:gs>
              <a:gs pos="29000">
                <a:schemeClr val="bg2">
                  <a:lumMod val="50000"/>
                </a:schemeClr>
              </a:gs>
              <a:gs pos="0">
                <a:schemeClr val="tx1"/>
              </a:gs>
              <a:gs pos="100000">
                <a:schemeClr val="tx1"/>
              </a:gs>
            </a:gsLst>
            <a:lin ang="1620000" scaled="0"/>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4" name="Picture 13">
            <a:extLst>
              <a:ext uri="{FF2B5EF4-FFF2-40B4-BE49-F238E27FC236}">
                <a16:creationId xmlns:a16="http://schemas.microsoft.com/office/drawing/2014/main" id="{62ED7315-B887-4687-B8A3-643255DEE660}"/>
              </a:ext>
            </a:extLst>
          </p:cNvPr>
          <p:cNvPicPr>
            <a:picLocks noChangeAspect="1"/>
          </p:cNvPicPr>
          <p:nvPr userDrawn="1"/>
        </p:nvPicPr>
        <p:blipFill>
          <a:blip r:embed="rId3"/>
          <a:stretch>
            <a:fillRect/>
          </a:stretch>
        </p:blipFill>
        <p:spPr>
          <a:xfrm>
            <a:off x="8368651" y="537745"/>
            <a:ext cx="3172281" cy="855881"/>
          </a:xfrm>
          <a:prstGeom prst="rect">
            <a:avLst/>
          </a:prstGeom>
        </p:spPr>
      </p:pic>
      <p:sp>
        <p:nvSpPr>
          <p:cNvPr id="18" name="Rectangle 17">
            <a:extLst>
              <a:ext uri="{FF2B5EF4-FFF2-40B4-BE49-F238E27FC236}">
                <a16:creationId xmlns:a16="http://schemas.microsoft.com/office/drawing/2014/main" id="{CF17F647-0F70-45A2-AC17-E50D89FF0024}"/>
              </a:ext>
            </a:extLst>
          </p:cNvPr>
          <p:cNvSpPr/>
          <p:nvPr userDrawn="1"/>
        </p:nvSpPr>
        <p:spPr>
          <a:xfrm>
            <a:off x="0" y="6685183"/>
            <a:ext cx="12192000" cy="172817"/>
          </a:xfrm>
          <a:prstGeom prst="rect">
            <a:avLst/>
          </a:prstGeom>
          <a:solidFill>
            <a:srgbClr val="FEC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394A33-36F2-4566-8091-C8978641C5A6}"/>
              </a:ext>
            </a:extLst>
          </p:cNvPr>
          <p:cNvSpPr>
            <a:spLocks noGrp="1"/>
          </p:cNvSpPr>
          <p:nvPr>
            <p:ph type="title"/>
          </p:nvPr>
        </p:nvSpPr>
        <p:spPr>
          <a:xfrm>
            <a:off x="7881870" y="2562896"/>
            <a:ext cx="4076164" cy="2714357"/>
          </a:xfrm>
        </p:spPr>
        <p:txBody>
          <a:bodyPr anchor="b">
            <a:normAutofit/>
          </a:bodyPr>
          <a:lstStyle>
            <a:lvl1pPr algn="ctr">
              <a:defRPr lang="en-US" sz="5400" kern="1200" dirty="0">
                <a:solidFill>
                  <a:srgbClr val="FEC820"/>
                </a:solidFill>
                <a:latin typeface="Impact" panose="020B0806030902050204" pitchFamily="34" charset="0"/>
                <a:ea typeface="+mj-ea"/>
                <a:cs typeface="+mj-cs"/>
              </a:defRPr>
            </a:lvl1pPr>
          </a:lstStyle>
          <a:p>
            <a:r>
              <a:rPr lang="en-US" dirty="0"/>
              <a:t>Click to edit Master title style</a:t>
            </a:r>
          </a:p>
        </p:txBody>
      </p:sp>
      <p:sp>
        <p:nvSpPr>
          <p:cNvPr id="3" name="Text Placeholder 2">
            <a:extLst>
              <a:ext uri="{FF2B5EF4-FFF2-40B4-BE49-F238E27FC236}">
                <a16:creationId xmlns:a16="http://schemas.microsoft.com/office/drawing/2014/main" id="{B63D9B25-B165-4B26-AA65-1B5612A3E54B}"/>
              </a:ext>
            </a:extLst>
          </p:cNvPr>
          <p:cNvSpPr>
            <a:spLocks noGrp="1"/>
          </p:cNvSpPr>
          <p:nvPr>
            <p:ph type="body" idx="1"/>
          </p:nvPr>
        </p:nvSpPr>
        <p:spPr>
          <a:xfrm>
            <a:off x="7881870" y="5304242"/>
            <a:ext cx="4076164" cy="1206028"/>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788995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2">
    <p:spTree>
      <p:nvGrpSpPr>
        <p:cNvPr id="1" name=""/>
        <p:cNvGrpSpPr/>
        <p:nvPr/>
      </p:nvGrpSpPr>
      <p:grpSpPr>
        <a:xfrm>
          <a:off x="0" y="0"/>
          <a:ext cx="0" cy="0"/>
          <a:chOff x="0" y="0"/>
          <a:chExt cx="0" cy="0"/>
        </a:xfrm>
      </p:grpSpPr>
      <p:pic>
        <p:nvPicPr>
          <p:cNvPr id="7" name="Picture 6" descr="A picture containing large, white&#10;&#10;Description automatically generated">
            <a:extLst>
              <a:ext uri="{FF2B5EF4-FFF2-40B4-BE49-F238E27FC236}">
                <a16:creationId xmlns:a16="http://schemas.microsoft.com/office/drawing/2014/main" id="{3688F531-5A6B-44FF-94FC-3732659AC74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9" t="8012" r="249" b="8012"/>
          <a:stretch/>
        </p:blipFill>
        <p:spPr>
          <a:xfrm>
            <a:off x="0" y="0"/>
            <a:ext cx="12192000" cy="6858000"/>
          </a:xfrm>
          <a:prstGeom prst="rect">
            <a:avLst/>
          </a:prstGeom>
        </p:spPr>
      </p:pic>
      <p:sp>
        <p:nvSpPr>
          <p:cNvPr id="8" name="Freeform: Shape 7">
            <a:extLst>
              <a:ext uri="{FF2B5EF4-FFF2-40B4-BE49-F238E27FC236}">
                <a16:creationId xmlns:a16="http://schemas.microsoft.com/office/drawing/2014/main" id="{53F4AEE0-537E-4FAC-B749-2AFBC28D2D2F}"/>
              </a:ext>
            </a:extLst>
          </p:cNvPr>
          <p:cNvSpPr/>
          <p:nvPr userDrawn="1"/>
        </p:nvSpPr>
        <p:spPr>
          <a:xfrm>
            <a:off x="152400" y="0"/>
            <a:ext cx="4862304" cy="6858000"/>
          </a:xfrm>
          <a:custGeom>
            <a:avLst/>
            <a:gdLst>
              <a:gd name="connsiteX0" fmla="*/ 0 w 4862304"/>
              <a:gd name="connsiteY0" fmla="*/ 0 h 6858000"/>
              <a:gd name="connsiteX1" fmla="*/ 3033815 w 4862304"/>
              <a:gd name="connsiteY1" fmla="*/ 0 h 6858000"/>
              <a:gd name="connsiteX2" fmla="*/ 3200755 w 4862304"/>
              <a:gd name="connsiteY2" fmla="*/ 131189 h 6858000"/>
              <a:gd name="connsiteX3" fmla="*/ 4862304 w 4862304"/>
              <a:gd name="connsiteY3" fmla="*/ 3654429 h 6858000"/>
              <a:gd name="connsiteX4" fmla="*/ 3676176 w 4862304"/>
              <a:gd name="connsiteY4" fmla="*/ 6724411 h 6858000"/>
              <a:gd name="connsiteX5" fmla="*/ 3548810 w 4862304"/>
              <a:gd name="connsiteY5" fmla="*/ 6858000 h 6858000"/>
              <a:gd name="connsiteX6" fmla="*/ 0 w 48623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2304" h="6858000">
                <a:moveTo>
                  <a:pt x="0" y="0"/>
                </a:moveTo>
                <a:lnTo>
                  <a:pt x="3033815" y="0"/>
                </a:lnTo>
                <a:lnTo>
                  <a:pt x="3200755" y="131189"/>
                </a:lnTo>
                <a:cubicBezTo>
                  <a:pt x="4215505" y="968635"/>
                  <a:pt x="4862304" y="2235998"/>
                  <a:pt x="4862304" y="3654429"/>
                </a:cubicBezTo>
                <a:cubicBezTo>
                  <a:pt x="4862304" y="4836455"/>
                  <a:pt x="4413138" y="5913573"/>
                  <a:pt x="3676176" y="6724411"/>
                </a:cubicBezTo>
                <a:lnTo>
                  <a:pt x="3548810" y="6858000"/>
                </a:lnTo>
                <a:lnTo>
                  <a:pt x="0" y="6858000"/>
                </a:lnTo>
                <a:close/>
              </a:path>
            </a:pathLst>
          </a:custGeom>
          <a:solidFill>
            <a:srgbClr val="FFDB8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78222FB2-EA20-4458-8777-527E74458A19}"/>
              </a:ext>
            </a:extLst>
          </p:cNvPr>
          <p:cNvSpPr/>
          <p:nvPr userDrawn="1"/>
        </p:nvSpPr>
        <p:spPr>
          <a:xfrm>
            <a:off x="0" y="0"/>
            <a:ext cx="4862304" cy="6858000"/>
          </a:xfrm>
          <a:custGeom>
            <a:avLst/>
            <a:gdLst>
              <a:gd name="connsiteX0" fmla="*/ 0 w 4862304"/>
              <a:gd name="connsiteY0" fmla="*/ 0 h 6858000"/>
              <a:gd name="connsiteX1" fmla="*/ 3033815 w 4862304"/>
              <a:gd name="connsiteY1" fmla="*/ 0 h 6858000"/>
              <a:gd name="connsiteX2" fmla="*/ 3200755 w 4862304"/>
              <a:gd name="connsiteY2" fmla="*/ 131189 h 6858000"/>
              <a:gd name="connsiteX3" fmla="*/ 4862304 w 4862304"/>
              <a:gd name="connsiteY3" fmla="*/ 3654429 h 6858000"/>
              <a:gd name="connsiteX4" fmla="*/ 3676176 w 4862304"/>
              <a:gd name="connsiteY4" fmla="*/ 6724411 h 6858000"/>
              <a:gd name="connsiteX5" fmla="*/ 3548810 w 4862304"/>
              <a:gd name="connsiteY5" fmla="*/ 6858000 h 6858000"/>
              <a:gd name="connsiteX6" fmla="*/ 0 w 48623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2304" h="6858000">
                <a:moveTo>
                  <a:pt x="0" y="0"/>
                </a:moveTo>
                <a:lnTo>
                  <a:pt x="3033815" y="0"/>
                </a:lnTo>
                <a:lnTo>
                  <a:pt x="3200755" y="131189"/>
                </a:lnTo>
                <a:cubicBezTo>
                  <a:pt x="4215505" y="968635"/>
                  <a:pt x="4862304" y="2235998"/>
                  <a:pt x="4862304" y="3654429"/>
                </a:cubicBezTo>
                <a:cubicBezTo>
                  <a:pt x="4862304" y="4836455"/>
                  <a:pt x="4413138" y="5913573"/>
                  <a:pt x="3676176" y="6724411"/>
                </a:cubicBezTo>
                <a:lnTo>
                  <a:pt x="3548810" y="6858000"/>
                </a:lnTo>
                <a:lnTo>
                  <a:pt x="0" y="6858000"/>
                </a:lnTo>
                <a:close/>
              </a:path>
            </a:pathLst>
          </a:custGeom>
          <a:solidFill>
            <a:srgbClr val="FEC82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id="{04634803-0A92-4DFB-B6B9-35F6BE983C0E}"/>
              </a:ext>
            </a:extLst>
          </p:cNvPr>
          <p:cNvPicPr>
            <a:picLocks noChangeAspect="1"/>
          </p:cNvPicPr>
          <p:nvPr userDrawn="1"/>
        </p:nvPicPr>
        <p:blipFill>
          <a:blip r:embed="rId3"/>
          <a:stretch>
            <a:fillRect/>
          </a:stretch>
        </p:blipFill>
        <p:spPr>
          <a:xfrm>
            <a:off x="9573313" y="242684"/>
            <a:ext cx="2393303" cy="645713"/>
          </a:xfrm>
          <a:prstGeom prst="rect">
            <a:avLst/>
          </a:prstGeom>
        </p:spPr>
      </p:pic>
      <p:sp>
        <p:nvSpPr>
          <p:cNvPr id="2" name="Title 1">
            <a:extLst>
              <a:ext uri="{FF2B5EF4-FFF2-40B4-BE49-F238E27FC236}">
                <a16:creationId xmlns:a16="http://schemas.microsoft.com/office/drawing/2014/main" id="{81C02048-B93F-4DED-A9BD-A0AEF1C938F4}"/>
              </a:ext>
            </a:extLst>
          </p:cNvPr>
          <p:cNvSpPr>
            <a:spLocks noGrp="1"/>
          </p:cNvSpPr>
          <p:nvPr>
            <p:ph type="ctrTitle"/>
          </p:nvPr>
        </p:nvSpPr>
        <p:spPr>
          <a:xfrm>
            <a:off x="6225822" y="1754541"/>
            <a:ext cx="5740794" cy="2387600"/>
          </a:xfrm>
        </p:spPr>
        <p:txBody>
          <a:bodyPr anchor="b">
            <a:normAutofit/>
          </a:bodyPr>
          <a:lstStyle>
            <a:lvl1pPr algn="l">
              <a:defRPr lang="en-US" sz="5400" kern="1200" dirty="0">
                <a:solidFill>
                  <a:srgbClr val="FEC820"/>
                </a:solidFill>
                <a:latin typeface="Impact" panose="020B0806030902050204" pitchFamily="34" charset="0"/>
                <a:ea typeface="+mj-ea"/>
                <a:cs typeface="+mj-cs"/>
              </a:defRPr>
            </a:lvl1pPr>
          </a:lstStyle>
          <a:p>
            <a:r>
              <a:rPr lang="en-US" dirty="0"/>
              <a:t>Click to edit Master title style</a:t>
            </a:r>
          </a:p>
        </p:txBody>
      </p:sp>
      <p:sp>
        <p:nvSpPr>
          <p:cNvPr id="3" name="Subtitle 2">
            <a:extLst>
              <a:ext uri="{FF2B5EF4-FFF2-40B4-BE49-F238E27FC236}">
                <a16:creationId xmlns:a16="http://schemas.microsoft.com/office/drawing/2014/main" id="{B75B6A77-A6DD-4FD8-B8FF-AA4A88EA359F}"/>
              </a:ext>
            </a:extLst>
          </p:cNvPr>
          <p:cNvSpPr>
            <a:spLocks noGrp="1"/>
          </p:cNvSpPr>
          <p:nvPr>
            <p:ph type="subTitle" idx="1"/>
          </p:nvPr>
        </p:nvSpPr>
        <p:spPr>
          <a:xfrm>
            <a:off x="6225822" y="4392260"/>
            <a:ext cx="5740794" cy="1319918"/>
          </a:xfrm>
        </p:spPr>
        <p:txBody>
          <a:bodyPr anchor="b">
            <a:normAutofit/>
          </a:bodyPr>
          <a:lstStyle>
            <a:lvl1pPr marL="0" indent="0" algn="l">
              <a:buNone/>
              <a:defRPr lang="en-US" sz="4000" kern="1200" dirty="0">
                <a:solidFill>
                  <a:schemeClr val="bg1"/>
                </a:solidFill>
                <a:latin typeface="Impact" panose="020B0806030902050204" pitchFamily="34" charset="0"/>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a:extLst>
              <a:ext uri="{FF2B5EF4-FFF2-40B4-BE49-F238E27FC236}">
                <a16:creationId xmlns:a16="http://schemas.microsoft.com/office/drawing/2014/main" id="{6FD2759D-7E93-4490-8BF3-CA683EEB4A9D}"/>
              </a:ext>
            </a:extLst>
          </p:cNvPr>
          <p:cNvSpPr>
            <a:spLocks noGrp="1"/>
          </p:cNvSpPr>
          <p:nvPr>
            <p:ph type="body" sz="quarter" idx="14"/>
          </p:nvPr>
        </p:nvSpPr>
        <p:spPr>
          <a:xfrm>
            <a:off x="6226476" y="5724172"/>
            <a:ext cx="5740099" cy="665163"/>
          </a:xfrm>
        </p:spPr>
        <p:txBody>
          <a:bodyPr>
            <a:normAutofit/>
          </a:bodyPr>
          <a:lstStyle>
            <a:lvl1pPr marL="0" indent="0">
              <a:buNone/>
              <a:defRPr sz="2400">
                <a:solidFill>
                  <a:schemeClr val="bg1"/>
                </a:solidFill>
              </a:defRPr>
            </a:lvl1pPr>
          </a:lstStyle>
          <a:p>
            <a:pPr lvl="0"/>
            <a:r>
              <a:rPr lang="en-US" dirty="0"/>
              <a:t>Click to edit Master text styles</a:t>
            </a:r>
          </a:p>
        </p:txBody>
      </p:sp>
      <p:sp>
        <p:nvSpPr>
          <p:cNvPr id="16" name="Rectangle 15">
            <a:extLst>
              <a:ext uri="{FF2B5EF4-FFF2-40B4-BE49-F238E27FC236}">
                <a16:creationId xmlns:a16="http://schemas.microsoft.com/office/drawing/2014/main" id="{A726AAF8-EF87-4672-83C7-EF28DDBF3270}"/>
              </a:ext>
            </a:extLst>
          </p:cNvPr>
          <p:cNvSpPr/>
          <p:nvPr userDrawn="1"/>
        </p:nvSpPr>
        <p:spPr>
          <a:xfrm flipH="1">
            <a:off x="6096000" y="4973710"/>
            <a:ext cx="45720" cy="1280160"/>
          </a:xfrm>
          <a:prstGeom prst="rect">
            <a:avLst/>
          </a:prstGeom>
          <a:solidFill>
            <a:srgbClr val="FEC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1885A71-F249-471C-B2B7-F813BE4C9B2E}"/>
              </a:ext>
            </a:extLst>
          </p:cNvPr>
          <p:cNvPicPr>
            <a:picLocks noChangeAspect="1"/>
          </p:cNvPicPr>
          <p:nvPr userDrawn="1"/>
        </p:nvPicPr>
        <p:blipFill rotWithShape="1">
          <a:blip r:embed="rId4"/>
          <a:srcRect l="21069" r="25729"/>
          <a:stretch/>
        </p:blipFill>
        <p:spPr>
          <a:xfrm>
            <a:off x="0" y="2"/>
            <a:ext cx="4767942" cy="6857999"/>
          </a:xfrm>
          <a:custGeom>
            <a:avLst/>
            <a:gdLst>
              <a:gd name="connsiteX0" fmla="*/ 0 w 4767942"/>
              <a:gd name="connsiteY0" fmla="*/ 0 h 6857999"/>
              <a:gd name="connsiteX1" fmla="*/ 2811255 w 4767942"/>
              <a:gd name="connsiteY1" fmla="*/ 0 h 6857999"/>
              <a:gd name="connsiteX2" fmla="*/ 2831125 w 4767942"/>
              <a:gd name="connsiteY2" fmla="*/ 12700 h 6857999"/>
              <a:gd name="connsiteX3" fmla="*/ 4767942 w 4767942"/>
              <a:gd name="connsiteY3" fmla="*/ 3644401 h 6857999"/>
              <a:gd name="connsiteX4" fmla="*/ 3481272 w 4767942"/>
              <a:gd name="connsiteY4" fmla="*/ 6741304 h 6857999"/>
              <a:gd name="connsiteX5" fmla="*/ 3352486 w 4767942"/>
              <a:gd name="connsiteY5" fmla="*/ 6857999 h 6857999"/>
              <a:gd name="connsiteX6" fmla="*/ 0 w 4767942"/>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7942" h="6857999">
                <a:moveTo>
                  <a:pt x="0" y="0"/>
                </a:moveTo>
                <a:lnTo>
                  <a:pt x="2811255" y="0"/>
                </a:lnTo>
                <a:lnTo>
                  <a:pt x="2831125" y="12700"/>
                </a:lnTo>
                <a:cubicBezTo>
                  <a:pt x="3999662" y="799760"/>
                  <a:pt x="4767942" y="2132631"/>
                  <a:pt x="4767942" y="3644401"/>
                </a:cubicBezTo>
                <a:cubicBezTo>
                  <a:pt x="4767942" y="4853817"/>
                  <a:pt x="4276243" y="5948738"/>
                  <a:pt x="3481272" y="6741304"/>
                </a:cubicBezTo>
                <a:lnTo>
                  <a:pt x="3352486" y="6857999"/>
                </a:lnTo>
                <a:lnTo>
                  <a:pt x="0" y="6857999"/>
                </a:lnTo>
                <a:close/>
              </a:path>
            </a:pathLst>
          </a:custGeom>
          <a:effectLst>
            <a:innerShdw blurRad="63500" dist="50800">
              <a:prstClr val="black">
                <a:alpha val="50000"/>
              </a:prstClr>
            </a:innerShdw>
          </a:effectLst>
        </p:spPr>
      </p:pic>
    </p:spTree>
    <p:extLst>
      <p:ext uri="{BB962C8B-B14F-4D97-AF65-F5344CB8AC3E}">
        <p14:creationId xmlns:p14="http://schemas.microsoft.com/office/powerpoint/2010/main" val="4623481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C1BFD92D-5051-4AB2-BAAE-B70D5568357B}"/>
              </a:ext>
            </a:extLst>
          </p:cNvPr>
          <p:cNvSpPr>
            <a:spLocks noGrp="1"/>
          </p:cNvSpPr>
          <p:nvPr>
            <p:ph type="pic" sz="quarter" idx="13"/>
          </p:nvPr>
        </p:nvSpPr>
        <p:spPr>
          <a:xfrm>
            <a:off x="4700302" y="-1"/>
            <a:ext cx="7491697" cy="6688183"/>
          </a:xfrm>
          <a:prstGeom prst="rect">
            <a:avLst/>
          </a:prstGeom>
          <a:solidFill>
            <a:schemeClr val="bg1">
              <a:lumMod val="85000"/>
            </a:schemeClr>
          </a:solidFill>
        </p:spPr>
        <p:txBody>
          <a:bodyPr anchor="ctr"/>
          <a:lstStyle>
            <a:lvl1pPr marL="0" indent="0" algn="ctr">
              <a:buNone/>
              <a:defRPr b="1">
                <a:solidFill>
                  <a:srgbClr val="FF0000"/>
                </a:solidFill>
              </a:defRPr>
            </a:lvl1pPr>
          </a:lstStyle>
          <a:p>
            <a:endParaRPr lang="en-US" dirty="0"/>
          </a:p>
          <a:p>
            <a:endParaRPr lang="en-US" dirty="0"/>
          </a:p>
          <a:p>
            <a:endParaRPr lang="en-US" dirty="0"/>
          </a:p>
          <a:p>
            <a:r>
              <a:rPr lang="en-US" dirty="0"/>
              <a:t>CLICK THE ICON</a:t>
            </a:r>
            <a:br>
              <a:rPr lang="en-US" dirty="0"/>
            </a:br>
            <a:r>
              <a:rPr lang="en-US" dirty="0"/>
              <a:t>TO INSERT IMAGE</a:t>
            </a:r>
          </a:p>
        </p:txBody>
      </p:sp>
      <p:pic>
        <p:nvPicPr>
          <p:cNvPr id="4" name="Picture 3">
            <a:extLst>
              <a:ext uri="{FF2B5EF4-FFF2-40B4-BE49-F238E27FC236}">
                <a16:creationId xmlns:a16="http://schemas.microsoft.com/office/drawing/2014/main" id="{E4BB77EC-79FE-49C7-89C2-30F15D6D24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2136" r="62251" b="10045"/>
          <a:stretch/>
        </p:blipFill>
        <p:spPr>
          <a:xfrm>
            <a:off x="0" y="1976145"/>
            <a:ext cx="4602336" cy="4702010"/>
          </a:xfrm>
          <a:prstGeom prst="rect">
            <a:avLst/>
          </a:prstGeom>
        </p:spPr>
      </p:pic>
      <p:pic>
        <p:nvPicPr>
          <p:cNvPr id="14" name="Picture 13">
            <a:extLst>
              <a:ext uri="{FF2B5EF4-FFF2-40B4-BE49-F238E27FC236}">
                <a16:creationId xmlns:a16="http://schemas.microsoft.com/office/drawing/2014/main" id="{62ED7315-B887-4687-B8A3-643255DEE660}"/>
              </a:ext>
            </a:extLst>
          </p:cNvPr>
          <p:cNvPicPr>
            <a:picLocks noChangeAspect="1"/>
          </p:cNvPicPr>
          <p:nvPr userDrawn="1"/>
        </p:nvPicPr>
        <p:blipFill>
          <a:blip r:embed="rId3"/>
          <a:stretch>
            <a:fillRect/>
          </a:stretch>
        </p:blipFill>
        <p:spPr>
          <a:xfrm>
            <a:off x="771765" y="537745"/>
            <a:ext cx="3172281" cy="855881"/>
          </a:xfrm>
          <a:prstGeom prst="rect">
            <a:avLst/>
          </a:prstGeom>
        </p:spPr>
      </p:pic>
      <p:sp>
        <p:nvSpPr>
          <p:cNvPr id="16" name="Rectangle 15">
            <a:extLst>
              <a:ext uri="{FF2B5EF4-FFF2-40B4-BE49-F238E27FC236}">
                <a16:creationId xmlns:a16="http://schemas.microsoft.com/office/drawing/2014/main" id="{CF4075B8-4F73-4234-9AA9-24CA0CE0CD22}"/>
              </a:ext>
            </a:extLst>
          </p:cNvPr>
          <p:cNvSpPr/>
          <p:nvPr userDrawn="1"/>
        </p:nvSpPr>
        <p:spPr>
          <a:xfrm>
            <a:off x="4591961" y="0"/>
            <a:ext cx="108341" cy="6678154"/>
          </a:xfrm>
          <a:prstGeom prst="rect">
            <a:avLst/>
          </a:prstGeom>
          <a:gradFill>
            <a:gsLst>
              <a:gs pos="47574">
                <a:schemeClr val="bg1">
                  <a:lumMod val="75000"/>
                </a:schemeClr>
              </a:gs>
              <a:gs pos="64822">
                <a:schemeClr val="bg1"/>
              </a:gs>
              <a:gs pos="81000">
                <a:schemeClr val="bg2">
                  <a:lumMod val="50000"/>
                </a:schemeClr>
              </a:gs>
              <a:gs pos="29000">
                <a:schemeClr val="bg2">
                  <a:lumMod val="50000"/>
                </a:schemeClr>
              </a:gs>
              <a:gs pos="0">
                <a:schemeClr val="tx1"/>
              </a:gs>
              <a:gs pos="100000">
                <a:schemeClr val="tx1"/>
              </a:gs>
            </a:gsLst>
            <a:lin ang="1620000" scaled="0"/>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8" name="Rectangle 17">
            <a:extLst>
              <a:ext uri="{FF2B5EF4-FFF2-40B4-BE49-F238E27FC236}">
                <a16:creationId xmlns:a16="http://schemas.microsoft.com/office/drawing/2014/main" id="{CF17F647-0F70-45A2-AC17-E50D89FF0024}"/>
              </a:ext>
            </a:extLst>
          </p:cNvPr>
          <p:cNvSpPr/>
          <p:nvPr userDrawn="1"/>
        </p:nvSpPr>
        <p:spPr>
          <a:xfrm>
            <a:off x="0" y="6685183"/>
            <a:ext cx="12192000" cy="172817"/>
          </a:xfrm>
          <a:prstGeom prst="rect">
            <a:avLst/>
          </a:prstGeom>
          <a:solidFill>
            <a:srgbClr val="FEC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394A33-36F2-4566-8091-C8978641C5A6}"/>
              </a:ext>
            </a:extLst>
          </p:cNvPr>
          <p:cNvSpPr>
            <a:spLocks noGrp="1"/>
          </p:cNvSpPr>
          <p:nvPr>
            <p:ph type="title"/>
          </p:nvPr>
        </p:nvSpPr>
        <p:spPr>
          <a:xfrm>
            <a:off x="284984" y="2562896"/>
            <a:ext cx="4076164" cy="2714357"/>
          </a:xfrm>
        </p:spPr>
        <p:txBody>
          <a:bodyPr anchor="b">
            <a:normAutofit/>
          </a:bodyPr>
          <a:lstStyle>
            <a:lvl1pPr algn="ctr">
              <a:defRPr lang="en-US" sz="5400" kern="1200" dirty="0">
                <a:solidFill>
                  <a:srgbClr val="FEC820"/>
                </a:solidFill>
                <a:latin typeface="Impact" panose="020B0806030902050204" pitchFamily="34" charset="0"/>
                <a:ea typeface="+mj-ea"/>
                <a:cs typeface="+mj-cs"/>
              </a:defRPr>
            </a:lvl1pPr>
          </a:lstStyle>
          <a:p>
            <a:r>
              <a:rPr lang="en-US" dirty="0"/>
              <a:t>Click to edit Master title style</a:t>
            </a:r>
          </a:p>
        </p:txBody>
      </p:sp>
      <p:sp>
        <p:nvSpPr>
          <p:cNvPr id="3" name="Text Placeholder 2">
            <a:extLst>
              <a:ext uri="{FF2B5EF4-FFF2-40B4-BE49-F238E27FC236}">
                <a16:creationId xmlns:a16="http://schemas.microsoft.com/office/drawing/2014/main" id="{B63D9B25-B165-4B26-AA65-1B5612A3E54B}"/>
              </a:ext>
            </a:extLst>
          </p:cNvPr>
          <p:cNvSpPr>
            <a:spLocks noGrp="1"/>
          </p:cNvSpPr>
          <p:nvPr>
            <p:ph type="body" idx="1"/>
          </p:nvPr>
        </p:nvSpPr>
        <p:spPr>
          <a:xfrm>
            <a:off x="284984" y="5304242"/>
            <a:ext cx="4076164" cy="1206028"/>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8513242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08B92-93D3-499F-AEC7-4469F652B4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DB1D89-7320-47C0-9766-97D20A7DD760}"/>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F5F4094F-13A8-4538-874C-F6638BF3829E}"/>
              </a:ext>
            </a:extLst>
          </p:cNvPr>
          <p:cNvSpPr>
            <a:spLocks noGrp="1"/>
          </p:cNvSpPr>
          <p:nvPr>
            <p:ph type="ftr" sz="quarter" idx="11"/>
          </p:nvPr>
        </p:nvSpPr>
        <p:spPr/>
        <p:txBody>
          <a:bodyPr/>
          <a:lstStyle/>
          <a:p>
            <a:r>
              <a:rPr lang="en-US"/>
              <a:t>COPYRIGHT © 2020 MILTON CAT</a:t>
            </a:r>
          </a:p>
        </p:txBody>
      </p:sp>
      <p:sp>
        <p:nvSpPr>
          <p:cNvPr id="5" name="Slide Number Placeholder 4">
            <a:extLst>
              <a:ext uri="{FF2B5EF4-FFF2-40B4-BE49-F238E27FC236}">
                <a16:creationId xmlns:a16="http://schemas.microsoft.com/office/drawing/2014/main" id="{72CB6527-5BCC-45C4-BF4C-34CCC9525EDB}"/>
              </a:ext>
            </a:extLst>
          </p:cNvPr>
          <p:cNvSpPr>
            <a:spLocks noGrp="1"/>
          </p:cNvSpPr>
          <p:nvPr>
            <p:ph type="sldNum" sz="quarter" idx="12"/>
          </p:nvPr>
        </p:nvSpPr>
        <p:spPr/>
        <p:txBody>
          <a:bodyPr/>
          <a:lstStyle/>
          <a:p>
            <a:fld id="{B2D26DA7-7BA1-40D7-942E-35A11AFC83EE}" type="slidenum">
              <a:rPr lang="en-US" smtClean="0"/>
              <a:t>‹#›</a:t>
            </a:fld>
            <a:endParaRPr lang="en-US"/>
          </a:p>
        </p:txBody>
      </p:sp>
    </p:spTree>
    <p:extLst>
      <p:ext uri="{BB962C8B-B14F-4D97-AF65-F5344CB8AC3E}">
        <p14:creationId xmlns:p14="http://schemas.microsoft.com/office/powerpoint/2010/main" val="31753676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1 Char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A55F0D6-EFAE-4927-AD52-171BFBB043D3}"/>
              </a:ext>
            </a:extLst>
          </p:cNvPr>
          <p:cNvSpPr>
            <a:spLocks/>
          </p:cNvSpPr>
          <p:nvPr userDrawn="1"/>
        </p:nvSpPr>
        <p:spPr>
          <a:xfrm>
            <a:off x="841021" y="1622854"/>
            <a:ext cx="10176933" cy="4230435"/>
          </a:xfrm>
          <a:prstGeom prst="rect">
            <a:avLst/>
          </a:prstGeom>
          <a:gradFill>
            <a:gsLst>
              <a:gs pos="100000">
                <a:schemeClr val="bg1"/>
              </a:gs>
              <a:gs pos="0">
                <a:schemeClr val="accent5">
                  <a:lumMod val="20000"/>
                  <a:lumOff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808B92-93D3-499F-AEC7-4469F652B4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DB1D89-7320-47C0-9766-97D20A7DD760}"/>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F5F4094F-13A8-4538-874C-F6638BF3829E}"/>
              </a:ext>
            </a:extLst>
          </p:cNvPr>
          <p:cNvSpPr>
            <a:spLocks noGrp="1"/>
          </p:cNvSpPr>
          <p:nvPr>
            <p:ph type="ftr" sz="quarter" idx="11"/>
          </p:nvPr>
        </p:nvSpPr>
        <p:spPr/>
        <p:txBody>
          <a:bodyPr/>
          <a:lstStyle/>
          <a:p>
            <a:r>
              <a:rPr lang="en-US"/>
              <a:t>COPYRIGHT © 2020 MILTON CAT</a:t>
            </a:r>
          </a:p>
        </p:txBody>
      </p:sp>
      <p:sp>
        <p:nvSpPr>
          <p:cNvPr id="5" name="Slide Number Placeholder 4">
            <a:extLst>
              <a:ext uri="{FF2B5EF4-FFF2-40B4-BE49-F238E27FC236}">
                <a16:creationId xmlns:a16="http://schemas.microsoft.com/office/drawing/2014/main" id="{72CB6527-5BCC-45C4-BF4C-34CCC9525EDB}"/>
              </a:ext>
            </a:extLst>
          </p:cNvPr>
          <p:cNvSpPr>
            <a:spLocks noGrp="1"/>
          </p:cNvSpPr>
          <p:nvPr>
            <p:ph type="sldNum" sz="quarter" idx="12"/>
          </p:nvPr>
        </p:nvSpPr>
        <p:spPr/>
        <p:txBody>
          <a:bodyPr/>
          <a:lstStyle/>
          <a:p>
            <a:fld id="{B2D26DA7-7BA1-40D7-942E-35A11AFC83EE}" type="slidenum">
              <a:rPr lang="en-US" smtClean="0"/>
              <a:t>‹#›</a:t>
            </a:fld>
            <a:endParaRPr lang="en-US"/>
          </a:p>
        </p:txBody>
      </p:sp>
      <p:sp>
        <p:nvSpPr>
          <p:cNvPr id="11" name="Rectangle 10">
            <a:extLst>
              <a:ext uri="{FF2B5EF4-FFF2-40B4-BE49-F238E27FC236}">
                <a16:creationId xmlns:a16="http://schemas.microsoft.com/office/drawing/2014/main" id="{63B63D81-F655-4E70-B711-0ABFB61B76BC}"/>
              </a:ext>
            </a:extLst>
          </p:cNvPr>
          <p:cNvSpPr/>
          <p:nvPr userDrawn="1"/>
        </p:nvSpPr>
        <p:spPr>
          <a:xfrm>
            <a:off x="841021" y="1518356"/>
            <a:ext cx="10176934" cy="104498"/>
          </a:xfrm>
          <a:prstGeom prst="rect">
            <a:avLst/>
          </a:prstGeom>
          <a:gradFill>
            <a:gsLst>
              <a:gs pos="47574">
                <a:schemeClr val="bg1">
                  <a:lumMod val="75000"/>
                </a:schemeClr>
              </a:gs>
              <a:gs pos="64822">
                <a:schemeClr val="bg1"/>
              </a:gs>
              <a:gs pos="81000">
                <a:schemeClr val="bg2">
                  <a:lumMod val="50000"/>
                </a:schemeClr>
              </a:gs>
              <a:gs pos="29000">
                <a:schemeClr val="bg2">
                  <a:lumMod val="50000"/>
                </a:schemeClr>
              </a:gs>
              <a:gs pos="0">
                <a:schemeClr val="tx1"/>
              </a:gs>
              <a:gs pos="100000">
                <a:schemeClr val="tx1"/>
              </a:gs>
            </a:gsLst>
            <a:lin ang="1620000" scaled="0"/>
          </a:gra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25185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2 Char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8DE72F9-A0F4-446A-A2AE-A5DD0CF7EBC1}"/>
              </a:ext>
            </a:extLst>
          </p:cNvPr>
          <p:cNvSpPr>
            <a:spLocks/>
          </p:cNvSpPr>
          <p:nvPr userDrawn="1"/>
        </p:nvSpPr>
        <p:spPr>
          <a:xfrm>
            <a:off x="6141155" y="1622854"/>
            <a:ext cx="4876800" cy="4230435"/>
          </a:xfrm>
          <a:prstGeom prst="rect">
            <a:avLst/>
          </a:prstGeom>
          <a:gradFill>
            <a:gsLst>
              <a:gs pos="100000">
                <a:schemeClr val="bg1"/>
              </a:gs>
              <a:gs pos="0">
                <a:schemeClr val="accent5">
                  <a:lumMod val="20000"/>
                  <a:lumOff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A55F0D6-EFAE-4927-AD52-171BFBB043D3}"/>
              </a:ext>
            </a:extLst>
          </p:cNvPr>
          <p:cNvSpPr>
            <a:spLocks/>
          </p:cNvSpPr>
          <p:nvPr userDrawn="1"/>
        </p:nvSpPr>
        <p:spPr>
          <a:xfrm>
            <a:off x="841022" y="1622854"/>
            <a:ext cx="4876800" cy="4230435"/>
          </a:xfrm>
          <a:prstGeom prst="rect">
            <a:avLst/>
          </a:prstGeom>
          <a:gradFill>
            <a:gsLst>
              <a:gs pos="100000">
                <a:schemeClr val="bg1"/>
              </a:gs>
              <a:gs pos="0">
                <a:schemeClr val="accent5">
                  <a:lumMod val="20000"/>
                  <a:lumOff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808B92-93D3-499F-AEC7-4469F652B4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DB1D89-7320-47C0-9766-97D20A7DD760}"/>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F5F4094F-13A8-4538-874C-F6638BF3829E}"/>
              </a:ext>
            </a:extLst>
          </p:cNvPr>
          <p:cNvSpPr>
            <a:spLocks noGrp="1"/>
          </p:cNvSpPr>
          <p:nvPr>
            <p:ph type="ftr" sz="quarter" idx="11"/>
          </p:nvPr>
        </p:nvSpPr>
        <p:spPr/>
        <p:txBody>
          <a:bodyPr/>
          <a:lstStyle/>
          <a:p>
            <a:r>
              <a:rPr lang="en-US"/>
              <a:t>COPYRIGHT © 2020 MILTON CAT</a:t>
            </a:r>
          </a:p>
        </p:txBody>
      </p:sp>
      <p:sp>
        <p:nvSpPr>
          <p:cNvPr id="5" name="Slide Number Placeholder 4">
            <a:extLst>
              <a:ext uri="{FF2B5EF4-FFF2-40B4-BE49-F238E27FC236}">
                <a16:creationId xmlns:a16="http://schemas.microsoft.com/office/drawing/2014/main" id="{72CB6527-5BCC-45C4-BF4C-34CCC9525EDB}"/>
              </a:ext>
            </a:extLst>
          </p:cNvPr>
          <p:cNvSpPr>
            <a:spLocks noGrp="1"/>
          </p:cNvSpPr>
          <p:nvPr>
            <p:ph type="sldNum" sz="quarter" idx="12"/>
          </p:nvPr>
        </p:nvSpPr>
        <p:spPr/>
        <p:txBody>
          <a:bodyPr/>
          <a:lstStyle/>
          <a:p>
            <a:fld id="{B2D26DA7-7BA1-40D7-942E-35A11AFC83EE}" type="slidenum">
              <a:rPr lang="en-US" smtClean="0"/>
              <a:t>‹#›</a:t>
            </a:fld>
            <a:endParaRPr lang="en-US"/>
          </a:p>
        </p:txBody>
      </p:sp>
      <p:sp>
        <p:nvSpPr>
          <p:cNvPr id="11" name="Rectangle 10">
            <a:extLst>
              <a:ext uri="{FF2B5EF4-FFF2-40B4-BE49-F238E27FC236}">
                <a16:creationId xmlns:a16="http://schemas.microsoft.com/office/drawing/2014/main" id="{63B63D81-F655-4E70-B711-0ABFB61B76BC}"/>
              </a:ext>
            </a:extLst>
          </p:cNvPr>
          <p:cNvSpPr/>
          <p:nvPr userDrawn="1"/>
        </p:nvSpPr>
        <p:spPr>
          <a:xfrm>
            <a:off x="841022" y="1518356"/>
            <a:ext cx="4876799" cy="104498"/>
          </a:xfrm>
          <a:prstGeom prst="rect">
            <a:avLst/>
          </a:prstGeom>
          <a:gradFill>
            <a:gsLst>
              <a:gs pos="47574">
                <a:schemeClr val="bg1">
                  <a:lumMod val="75000"/>
                </a:schemeClr>
              </a:gs>
              <a:gs pos="64822">
                <a:schemeClr val="bg1"/>
              </a:gs>
              <a:gs pos="81000">
                <a:schemeClr val="bg2">
                  <a:lumMod val="50000"/>
                </a:schemeClr>
              </a:gs>
              <a:gs pos="29000">
                <a:schemeClr val="bg2">
                  <a:lumMod val="50000"/>
                </a:schemeClr>
              </a:gs>
              <a:gs pos="0">
                <a:schemeClr val="tx1"/>
              </a:gs>
              <a:gs pos="100000">
                <a:schemeClr val="tx1"/>
              </a:gs>
            </a:gsLst>
            <a:lin ang="1620000" scaled="0"/>
          </a:gra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466FA8-A605-421E-9B21-F23F4FE5FC57}"/>
              </a:ext>
            </a:extLst>
          </p:cNvPr>
          <p:cNvSpPr/>
          <p:nvPr userDrawn="1"/>
        </p:nvSpPr>
        <p:spPr>
          <a:xfrm>
            <a:off x="6141156" y="1518356"/>
            <a:ext cx="4876799" cy="104498"/>
          </a:xfrm>
          <a:prstGeom prst="rect">
            <a:avLst/>
          </a:prstGeom>
          <a:gradFill>
            <a:gsLst>
              <a:gs pos="47574">
                <a:schemeClr val="bg1">
                  <a:lumMod val="75000"/>
                </a:schemeClr>
              </a:gs>
              <a:gs pos="64822">
                <a:schemeClr val="bg1"/>
              </a:gs>
              <a:gs pos="81000">
                <a:schemeClr val="bg2">
                  <a:lumMod val="50000"/>
                </a:schemeClr>
              </a:gs>
              <a:gs pos="29000">
                <a:schemeClr val="bg2">
                  <a:lumMod val="50000"/>
                </a:schemeClr>
              </a:gs>
              <a:gs pos="0">
                <a:schemeClr val="tx1"/>
              </a:gs>
              <a:gs pos="100000">
                <a:schemeClr val="tx1"/>
              </a:gs>
            </a:gsLst>
            <a:lin ang="1620000" scaled="0"/>
          </a:gra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4055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FBB835-1AC6-4F45-9A08-A0A5B881E727}"/>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22B7FBBA-A5EB-49F5-A6FC-C984270C7008}"/>
              </a:ext>
            </a:extLst>
          </p:cNvPr>
          <p:cNvSpPr>
            <a:spLocks noGrp="1"/>
          </p:cNvSpPr>
          <p:nvPr>
            <p:ph type="ftr" sz="quarter" idx="11"/>
          </p:nvPr>
        </p:nvSpPr>
        <p:spPr/>
        <p:txBody>
          <a:bodyPr/>
          <a:lstStyle/>
          <a:p>
            <a:r>
              <a:rPr lang="en-US"/>
              <a:t>COPYRIGHT © 2020 MILTON CAT</a:t>
            </a:r>
          </a:p>
        </p:txBody>
      </p:sp>
      <p:sp>
        <p:nvSpPr>
          <p:cNvPr id="4" name="Slide Number Placeholder 3">
            <a:extLst>
              <a:ext uri="{FF2B5EF4-FFF2-40B4-BE49-F238E27FC236}">
                <a16:creationId xmlns:a16="http://schemas.microsoft.com/office/drawing/2014/main" id="{9D69DB0F-BD0F-4327-9F57-DFEEB288A899}"/>
              </a:ext>
            </a:extLst>
          </p:cNvPr>
          <p:cNvSpPr>
            <a:spLocks noGrp="1"/>
          </p:cNvSpPr>
          <p:nvPr>
            <p:ph type="sldNum" sz="quarter" idx="12"/>
          </p:nvPr>
        </p:nvSpPr>
        <p:spPr/>
        <p:txBody>
          <a:bodyPr/>
          <a:lstStyle/>
          <a:p>
            <a:fld id="{B2D26DA7-7BA1-40D7-942E-35A11AFC83EE}" type="slidenum">
              <a:rPr lang="en-US" smtClean="0"/>
              <a:t>‹#›</a:t>
            </a:fld>
            <a:endParaRPr lang="en-US"/>
          </a:p>
        </p:txBody>
      </p:sp>
    </p:spTree>
    <p:extLst>
      <p:ext uri="{BB962C8B-B14F-4D97-AF65-F5344CB8AC3E}">
        <p14:creationId xmlns:p14="http://schemas.microsoft.com/office/powerpoint/2010/main" val="8055227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08B92-93D3-499F-AEC7-4469F652B4E6}"/>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83DB1D89-7320-47C0-9766-97D20A7DD760}"/>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F5F4094F-13A8-4538-874C-F6638BF3829E}"/>
              </a:ext>
            </a:extLst>
          </p:cNvPr>
          <p:cNvSpPr>
            <a:spLocks noGrp="1"/>
          </p:cNvSpPr>
          <p:nvPr>
            <p:ph type="ftr" sz="quarter" idx="11"/>
          </p:nvPr>
        </p:nvSpPr>
        <p:spPr/>
        <p:txBody>
          <a:bodyPr/>
          <a:lstStyle/>
          <a:p>
            <a:r>
              <a:rPr lang="en-US"/>
              <a:t>COPYRIGHT © 2020 MILTON CAT</a:t>
            </a:r>
          </a:p>
        </p:txBody>
      </p:sp>
      <p:sp>
        <p:nvSpPr>
          <p:cNvPr id="5" name="Slide Number Placeholder 4">
            <a:extLst>
              <a:ext uri="{FF2B5EF4-FFF2-40B4-BE49-F238E27FC236}">
                <a16:creationId xmlns:a16="http://schemas.microsoft.com/office/drawing/2014/main" id="{72CB6527-5BCC-45C4-BF4C-34CCC9525EDB}"/>
              </a:ext>
            </a:extLst>
          </p:cNvPr>
          <p:cNvSpPr>
            <a:spLocks noGrp="1"/>
          </p:cNvSpPr>
          <p:nvPr>
            <p:ph type="sldNum" sz="quarter" idx="12"/>
          </p:nvPr>
        </p:nvSpPr>
        <p:spPr/>
        <p:txBody>
          <a:bodyPr/>
          <a:lstStyle/>
          <a:p>
            <a:fld id="{B2D26DA7-7BA1-40D7-942E-35A11AFC83EE}" type="slidenum">
              <a:rPr lang="en-US" smtClean="0"/>
              <a:t>‹#›</a:t>
            </a:fld>
            <a:endParaRPr lang="en-US"/>
          </a:p>
        </p:txBody>
      </p:sp>
      <p:grpSp>
        <p:nvGrpSpPr>
          <p:cNvPr id="6" name="Group 5">
            <a:extLst>
              <a:ext uri="{FF2B5EF4-FFF2-40B4-BE49-F238E27FC236}">
                <a16:creationId xmlns:a16="http://schemas.microsoft.com/office/drawing/2014/main" id="{6AE037C6-E135-4C44-87CE-A47545DB5702}"/>
              </a:ext>
            </a:extLst>
          </p:cNvPr>
          <p:cNvGrpSpPr/>
          <p:nvPr userDrawn="1"/>
        </p:nvGrpSpPr>
        <p:grpSpPr>
          <a:xfrm>
            <a:off x="369840" y="1001532"/>
            <a:ext cx="1076240" cy="1076240"/>
            <a:chOff x="1384738" y="1241778"/>
            <a:chExt cx="792692" cy="792692"/>
          </a:xfrm>
        </p:grpSpPr>
        <p:sp>
          <p:nvSpPr>
            <p:cNvPr id="7" name="Oval 6">
              <a:extLst>
                <a:ext uri="{FF2B5EF4-FFF2-40B4-BE49-F238E27FC236}">
                  <a16:creationId xmlns:a16="http://schemas.microsoft.com/office/drawing/2014/main" id="{EA5A2F76-445D-43B1-8500-A372F881903B}"/>
                </a:ext>
              </a:extLst>
            </p:cNvPr>
            <p:cNvSpPr/>
            <p:nvPr/>
          </p:nvSpPr>
          <p:spPr>
            <a:xfrm>
              <a:off x="1384738" y="1241778"/>
              <a:ext cx="792692" cy="792692"/>
            </a:xfrm>
            <a:prstGeom prst="ellipse">
              <a:avLst/>
            </a:prstGeom>
            <a:gradFill>
              <a:gsLst>
                <a:gs pos="47574">
                  <a:schemeClr val="bg1">
                    <a:lumMod val="75000"/>
                  </a:schemeClr>
                </a:gs>
                <a:gs pos="64822">
                  <a:schemeClr val="bg1"/>
                </a:gs>
                <a:gs pos="81000">
                  <a:schemeClr val="bg2">
                    <a:lumMod val="50000"/>
                  </a:schemeClr>
                </a:gs>
                <a:gs pos="29000">
                  <a:schemeClr val="bg2">
                    <a:lumMod val="50000"/>
                  </a:schemeClr>
                </a:gs>
                <a:gs pos="0">
                  <a:schemeClr val="tx1"/>
                </a:gs>
                <a:gs pos="100000">
                  <a:schemeClr val="tx1"/>
                </a:gs>
              </a:gsLst>
              <a:lin ang="1620000" scaled="0"/>
            </a:gra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Oval 7">
              <a:extLst>
                <a:ext uri="{FF2B5EF4-FFF2-40B4-BE49-F238E27FC236}">
                  <a16:creationId xmlns:a16="http://schemas.microsoft.com/office/drawing/2014/main" id="{4BF12568-B6C3-43BD-BA3B-848A1B42395C}"/>
                </a:ext>
              </a:extLst>
            </p:cNvPr>
            <p:cNvSpPr/>
            <p:nvPr/>
          </p:nvSpPr>
          <p:spPr>
            <a:xfrm>
              <a:off x="1429456" y="1286497"/>
              <a:ext cx="703257" cy="703256"/>
            </a:xfrm>
            <a:prstGeom prst="ellipse">
              <a:avLst/>
            </a:prstGeom>
            <a:solidFill>
              <a:srgbClr val="0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9" name="Group 8">
            <a:extLst>
              <a:ext uri="{FF2B5EF4-FFF2-40B4-BE49-F238E27FC236}">
                <a16:creationId xmlns:a16="http://schemas.microsoft.com/office/drawing/2014/main" id="{12A49B8A-C890-40A1-BB87-250D31F1908B}"/>
              </a:ext>
            </a:extLst>
          </p:cNvPr>
          <p:cNvGrpSpPr/>
          <p:nvPr userDrawn="1"/>
        </p:nvGrpSpPr>
        <p:grpSpPr>
          <a:xfrm>
            <a:off x="369840" y="2257222"/>
            <a:ext cx="1076240" cy="1076240"/>
            <a:chOff x="1384738" y="1241778"/>
            <a:chExt cx="792692" cy="792692"/>
          </a:xfrm>
        </p:grpSpPr>
        <p:sp>
          <p:nvSpPr>
            <p:cNvPr id="10" name="Oval 9">
              <a:extLst>
                <a:ext uri="{FF2B5EF4-FFF2-40B4-BE49-F238E27FC236}">
                  <a16:creationId xmlns:a16="http://schemas.microsoft.com/office/drawing/2014/main" id="{B34E9270-DBB1-4DD2-8CF3-DEE11CDB3189}"/>
                </a:ext>
              </a:extLst>
            </p:cNvPr>
            <p:cNvSpPr/>
            <p:nvPr/>
          </p:nvSpPr>
          <p:spPr>
            <a:xfrm>
              <a:off x="1384738" y="1241778"/>
              <a:ext cx="792692" cy="792692"/>
            </a:xfrm>
            <a:prstGeom prst="ellipse">
              <a:avLst/>
            </a:prstGeom>
            <a:gradFill>
              <a:gsLst>
                <a:gs pos="47574">
                  <a:schemeClr val="bg1">
                    <a:lumMod val="75000"/>
                  </a:schemeClr>
                </a:gs>
                <a:gs pos="64822">
                  <a:schemeClr val="bg1"/>
                </a:gs>
                <a:gs pos="81000">
                  <a:schemeClr val="bg2">
                    <a:lumMod val="50000"/>
                  </a:schemeClr>
                </a:gs>
                <a:gs pos="29000">
                  <a:schemeClr val="bg2">
                    <a:lumMod val="50000"/>
                  </a:schemeClr>
                </a:gs>
                <a:gs pos="0">
                  <a:schemeClr val="tx1"/>
                </a:gs>
                <a:gs pos="100000">
                  <a:schemeClr val="tx1"/>
                </a:gs>
              </a:gsLst>
              <a:lin ang="1620000" scaled="0"/>
            </a:gra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Oval 10">
              <a:extLst>
                <a:ext uri="{FF2B5EF4-FFF2-40B4-BE49-F238E27FC236}">
                  <a16:creationId xmlns:a16="http://schemas.microsoft.com/office/drawing/2014/main" id="{1EDF53B8-CD88-42BC-9F0A-9B54300C05B2}"/>
                </a:ext>
              </a:extLst>
            </p:cNvPr>
            <p:cNvSpPr/>
            <p:nvPr/>
          </p:nvSpPr>
          <p:spPr>
            <a:xfrm>
              <a:off x="1429456" y="1286497"/>
              <a:ext cx="703257" cy="703256"/>
            </a:xfrm>
            <a:prstGeom prst="ellipse">
              <a:avLst/>
            </a:prstGeom>
            <a:solidFill>
              <a:srgbClr val="0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12" name="Group 11">
            <a:extLst>
              <a:ext uri="{FF2B5EF4-FFF2-40B4-BE49-F238E27FC236}">
                <a16:creationId xmlns:a16="http://schemas.microsoft.com/office/drawing/2014/main" id="{A5A14DD0-EFCD-4687-B2F8-E8EA74228A59}"/>
              </a:ext>
            </a:extLst>
          </p:cNvPr>
          <p:cNvGrpSpPr/>
          <p:nvPr userDrawn="1"/>
        </p:nvGrpSpPr>
        <p:grpSpPr>
          <a:xfrm>
            <a:off x="369840" y="3512912"/>
            <a:ext cx="1076240" cy="1076240"/>
            <a:chOff x="1384738" y="1241778"/>
            <a:chExt cx="792692" cy="792692"/>
          </a:xfrm>
        </p:grpSpPr>
        <p:sp>
          <p:nvSpPr>
            <p:cNvPr id="13" name="Oval 12">
              <a:extLst>
                <a:ext uri="{FF2B5EF4-FFF2-40B4-BE49-F238E27FC236}">
                  <a16:creationId xmlns:a16="http://schemas.microsoft.com/office/drawing/2014/main" id="{559A02C6-AC72-48C9-8C9D-74CE6CEB54DA}"/>
                </a:ext>
              </a:extLst>
            </p:cNvPr>
            <p:cNvSpPr/>
            <p:nvPr/>
          </p:nvSpPr>
          <p:spPr>
            <a:xfrm>
              <a:off x="1384738" y="1241778"/>
              <a:ext cx="792692" cy="792692"/>
            </a:xfrm>
            <a:prstGeom prst="ellipse">
              <a:avLst/>
            </a:prstGeom>
            <a:gradFill>
              <a:gsLst>
                <a:gs pos="47574">
                  <a:schemeClr val="bg1">
                    <a:lumMod val="75000"/>
                  </a:schemeClr>
                </a:gs>
                <a:gs pos="64822">
                  <a:schemeClr val="bg1"/>
                </a:gs>
                <a:gs pos="81000">
                  <a:schemeClr val="bg2">
                    <a:lumMod val="50000"/>
                  </a:schemeClr>
                </a:gs>
                <a:gs pos="29000">
                  <a:schemeClr val="bg2">
                    <a:lumMod val="50000"/>
                  </a:schemeClr>
                </a:gs>
                <a:gs pos="0">
                  <a:schemeClr val="tx1"/>
                </a:gs>
                <a:gs pos="100000">
                  <a:schemeClr val="tx1"/>
                </a:gs>
              </a:gsLst>
              <a:lin ang="1620000" scaled="0"/>
            </a:gra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Oval 13">
              <a:extLst>
                <a:ext uri="{FF2B5EF4-FFF2-40B4-BE49-F238E27FC236}">
                  <a16:creationId xmlns:a16="http://schemas.microsoft.com/office/drawing/2014/main" id="{551CD99B-19A6-401F-9B2E-A8E04003F39B}"/>
                </a:ext>
              </a:extLst>
            </p:cNvPr>
            <p:cNvSpPr/>
            <p:nvPr/>
          </p:nvSpPr>
          <p:spPr>
            <a:xfrm>
              <a:off x="1429456" y="1286497"/>
              <a:ext cx="703257" cy="703256"/>
            </a:xfrm>
            <a:prstGeom prst="ellipse">
              <a:avLst/>
            </a:prstGeom>
            <a:solidFill>
              <a:srgbClr val="0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15" name="Group 14">
            <a:extLst>
              <a:ext uri="{FF2B5EF4-FFF2-40B4-BE49-F238E27FC236}">
                <a16:creationId xmlns:a16="http://schemas.microsoft.com/office/drawing/2014/main" id="{2F53E6BC-CCC1-46F0-9062-0F1F61A7FED0}"/>
              </a:ext>
            </a:extLst>
          </p:cNvPr>
          <p:cNvGrpSpPr/>
          <p:nvPr userDrawn="1"/>
        </p:nvGrpSpPr>
        <p:grpSpPr>
          <a:xfrm>
            <a:off x="369840" y="4768602"/>
            <a:ext cx="1076240" cy="1076240"/>
            <a:chOff x="1384738" y="1241778"/>
            <a:chExt cx="792692" cy="792692"/>
          </a:xfrm>
        </p:grpSpPr>
        <p:sp>
          <p:nvSpPr>
            <p:cNvPr id="16" name="Oval 15">
              <a:extLst>
                <a:ext uri="{FF2B5EF4-FFF2-40B4-BE49-F238E27FC236}">
                  <a16:creationId xmlns:a16="http://schemas.microsoft.com/office/drawing/2014/main" id="{C166559B-5944-4742-B4E3-96C3D1AC9FC4}"/>
                </a:ext>
              </a:extLst>
            </p:cNvPr>
            <p:cNvSpPr/>
            <p:nvPr/>
          </p:nvSpPr>
          <p:spPr>
            <a:xfrm>
              <a:off x="1384738" y="1241778"/>
              <a:ext cx="792692" cy="792692"/>
            </a:xfrm>
            <a:prstGeom prst="ellipse">
              <a:avLst/>
            </a:prstGeom>
            <a:gradFill>
              <a:gsLst>
                <a:gs pos="47574">
                  <a:schemeClr val="bg1">
                    <a:lumMod val="75000"/>
                  </a:schemeClr>
                </a:gs>
                <a:gs pos="64822">
                  <a:schemeClr val="bg1"/>
                </a:gs>
                <a:gs pos="81000">
                  <a:schemeClr val="bg2">
                    <a:lumMod val="50000"/>
                  </a:schemeClr>
                </a:gs>
                <a:gs pos="29000">
                  <a:schemeClr val="bg2">
                    <a:lumMod val="50000"/>
                  </a:schemeClr>
                </a:gs>
                <a:gs pos="0">
                  <a:schemeClr val="tx1"/>
                </a:gs>
                <a:gs pos="100000">
                  <a:schemeClr val="tx1"/>
                </a:gs>
              </a:gsLst>
              <a:lin ang="1620000" scaled="0"/>
            </a:gra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Oval 16">
              <a:extLst>
                <a:ext uri="{FF2B5EF4-FFF2-40B4-BE49-F238E27FC236}">
                  <a16:creationId xmlns:a16="http://schemas.microsoft.com/office/drawing/2014/main" id="{2054C98D-C2C5-4281-892F-388ED9A4DD83}"/>
                </a:ext>
              </a:extLst>
            </p:cNvPr>
            <p:cNvSpPr/>
            <p:nvPr/>
          </p:nvSpPr>
          <p:spPr>
            <a:xfrm>
              <a:off x="1429456" y="1286497"/>
              <a:ext cx="703257" cy="703256"/>
            </a:xfrm>
            <a:prstGeom prst="ellipse">
              <a:avLst/>
            </a:prstGeom>
            <a:solidFill>
              <a:srgbClr val="0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18" name="Group 17">
            <a:extLst>
              <a:ext uri="{FF2B5EF4-FFF2-40B4-BE49-F238E27FC236}">
                <a16:creationId xmlns:a16="http://schemas.microsoft.com/office/drawing/2014/main" id="{D0668D8E-196A-41C9-8144-1C8995A1699E}"/>
              </a:ext>
            </a:extLst>
          </p:cNvPr>
          <p:cNvGrpSpPr/>
          <p:nvPr userDrawn="1"/>
        </p:nvGrpSpPr>
        <p:grpSpPr>
          <a:xfrm>
            <a:off x="3250415" y="1001532"/>
            <a:ext cx="1076240" cy="1076240"/>
            <a:chOff x="1384738" y="1241778"/>
            <a:chExt cx="792692" cy="792692"/>
          </a:xfrm>
        </p:grpSpPr>
        <p:sp>
          <p:nvSpPr>
            <p:cNvPr id="19" name="Oval 18">
              <a:extLst>
                <a:ext uri="{FF2B5EF4-FFF2-40B4-BE49-F238E27FC236}">
                  <a16:creationId xmlns:a16="http://schemas.microsoft.com/office/drawing/2014/main" id="{C519717A-260B-4742-9966-A9388750BFF5}"/>
                </a:ext>
              </a:extLst>
            </p:cNvPr>
            <p:cNvSpPr/>
            <p:nvPr/>
          </p:nvSpPr>
          <p:spPr>
            <a:xfrm>
              <a:off x="1384738" y="1241778"/>
              <a:ext cx="792692" cy="792692"/>
            </a:xfrm>
            <a:prstGeom prst="ellipse">
              <a:avLst/>
            </a:prstGeom>
            <a:gradFill>
              <a:gsLst>
                <a:gs pos="47574">
                  <a:schemeClr val="bg1">
                    <a:lumMod val="75000"/>
                  </a:schemeClr>
                </a:gs>
                <a:gs pos="64822">
                  <a:schemeClr val="bg1"/>
                </a:gs>
                <a:gs pos="81000">
                  <a:schemeClr val="bg2">
                    <a:lumMod val="50000"/>
                  </a:schemeClr>
                </a:gs>
                <a:gs pos="29000">
                  <a:schemeClr val="bg2">
                    <a:lumMod val="50000"/>
                  </a:schemeClr>
                </a:gs>
                <a:gs pos="0">
                  <a:schemeClr val="tx1"/>
                </a:gs>
                <a:gs pos="100000">
                  <a:schemeClr val="tx1"/>
                </a:gs>
              </a:gsLst>
              <a:lin ang="1620000" scaled="0"/>
            </a:gra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Oval 19">
              <a:extLst>
                <a:ext uri="{FF2B5EF4-FFF2-40B4-BE49-F238E27FC236}">
                  <a16:creationId xmlns:a16="http://schemas.microsoft.com/office/drawing/2014/main" id="{0AA5A5A8-B7C0-4F9D-8242-A00A494FBD00}"/>
                </a:ext>
              </a:extLst>
            </p:cNvPr>
            <p:cNvSpPr/>
            <p:nvPr/>
          </p:nvSpPr>
          <p:spPr>
            <a:xfrm>
              <a:off x="1429456" y="1286497"/>
              <a:ext cx="703257" cy="703256"/>
            </a:xfrm>
            <a:prstGeom prst="ellipse">
              <a:avLst/>
            </a:prstGeom>
            <a:solidFill>
              <a:srgbClr val="0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21" name="Group 20">
            <a:extLst>
              <a:ext uri="{FF2B5EF4-FFF2-40B4-BE49-F238E27FC236}">
                <a16:creationId xmlns:a16="http://schemas.microsoft.com/office/drawing/2014/main" id="{0C752053-71A7-43C6-B1B9-D094E7EF9A4F}"/>
              </a:ext>
            </a:extLst>
          </p:cNvPr>
          <p:cNvGrpSpPr/>
          <p:nvPr userDrawn="1"/>
        </p:nvGrpSpPr>
        <p:grpSpPr>
          <a:xfrm>
            <a:off x="3250415" y="2257222"/>
            <a:ext cx="1076240" cy="1076240"/>
            <a:chOff x="1384738" y="1241778"/>
            <a:chExt cx="792692" cy="792692"/>
          </a:xfrm>
        </p:grpSpPr>
        <p:sp>
          <p:nvSpPr>
            <p:cNvPr id="22" name="Oval 21">
              <a:extLst>
                <a:ext uri="{FF2B5EF4-FFF2-40B4-BE49-F238E27FC236}">
                  <a16:creationId xmlns:a16="http://schemas.microsoft.com/office/drawing/2014/main" id="{6C1DD16D-6BE4-4366-945E-C6F21D9F8ABC}"/>
                </a:ext>
              </a:extLst>
            </p:cNvPr>
            <p:cNvSpPr/>
            <p:nvPr/>
          </p:nvSpPr>
          <p:spPr>
            <a:xfrm>
              <a:off x="1384738" y="1241778"/>
              <a:ext cx="792692" cy="792692"/>
            </a:xfrm>
            <a:prstGeom prst="ellipse">
              <a:avLst/>
            </a:prstGeom>
            <a:gradFill>
              <a:gsLst>
                <a:gs pos="47574">
                  <a:schemeClr val="bg1">
                    <a:lumMod val="75000"/>
                  </a:schemeClr>
                </a:gs>
                <a:gs pos="64822">
                  <a:schemeClr val="bg1"/>
                </a:gs>
                <a:gs pos="81000">
                  <a:schemeClr val="bg2">
                    <a:lumMod val="50000"/>
                  </a:schemeClr>
                </a:gs>
                <a:gs pos="29000">
                  <a:schemeClr val="bg2">
                    <a:lumMod val="50000"/>
                  </a:schemeClr>
                </a:gs>
                <a:gs pos="0">
                  <a:schemeClr val="tx1"/>
                </a:gs>
                <a:gs pos="100000">
                  <a:schemeClr val="tx1"/>
                </a:gs>
              </a:gsLst>
              <a:lin ang="1620000" scaled="0"/>
            </a:gra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3" name="Oval 22">
              <a:extLst>
                <a:ext uri="{FF2B5EF4-FFF2-40B4-BE49-F238E27FC236}">
                  <a16:creationId xmlns:a16="http://schemas.microsoft.com/office/drawing/2014/main" id="{C275DB0C-9374-4B75-A220-A417880085F8}"/>
                </a:ext>
              </a:extLst>
            </p:cNvPr>
            <p:cNvSpPr/>
            <p:nvPr/>
          </p:nvSpPr>
          <p:spPr>
            <a:xfrm>
              <a:off x="1429456" y="1286497"/>
              <a:ext cx="703257" cy="703256"/>
            </a:xfrm>
            <a:prstGeom prst="ellipse">
              <a:avLst/>
            </a:prstGeom>
            <a:solidFill>
              <a:srgbClr val="0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24" name="Group 23">
            <a:extLst>
              <a:ext uri="{FF2B5EF4-FFF2-40B4-BE49-F238E27FC236}">
                <a16:creationId xmlns:a16="http://schemas.microsoft.com/office/drawing/2014/main" id="{97426F57-A800-472E-BAE3-B506F3A5F5CD}"/>
              </a:ext>
            </a:extLst>
          </p:cNvPr>
          <p:cNvGrpSpPr/>
          <p:nvPr userDrawn="1"/>
        </p:nvGrpSpPr>
        <p:grpSpPr>
          <a:xfrm>
            <a:off x="3250415" y="3512912"/>
            <a:ext cx="1076240" cy="1076240"/>
            <a:chOff x="1384738" y="1241778"/>
            <a:chExt cx="792692" cy="792692"/>
          </a:xfrm>
        </p:grpSpPr>
        <p:sp>
          <p:nvSpPr>
            <p:cNvPr id="25" name="Oval 24">
              <a:extLst>
                <a:ext uri="{FF2B5EF4-FFF2-40B4-BE49-F238E27FC236}">
                  <a16:creationId xmlns:a16="http://schemas.microsoft.com/office/drawing/2014/main" id="{2C4131F8-1577-4C44-B302-2FF213F073B1}"/>
                </a:ext>
              </a:extLst>
            </p:cNvPr>
            <p:cNvSpPr/>
            <p:nvPr/>
          </p:nvSpPr>
          <p:spPr>
            <a:xfrm>
              <a:off x="1384738" y="1241778"/>
              <a:ext cx="792692" cy="792692"/>
            </a:xfrm>
            <a:prstGeom prst="ellipse">
              <a:avLst/>
            </a:prstGeom>
            <a:gradFill>
              <a:gsLst>
                <a:gs pos="47574">
                  <a:schemeClr val="bg1">
                    <a:lumMod val="75000"/>
                  </a:schemeClr>
                </a:gs>
                <a:gs pos="64822">
                  <a:schemeClr val="bg1"/>
                </a:gs>
                <a:gs pos="81000">
                  <a:schemeClr val="bg2">
                    <a:lumMod val="50000"/>
                  </a:schemeClr>
                </a:gs>
                <a:gs pos="29000">
                  <a:schemeClr val="bg2">
                    <a:lumMod val="50000"/>
                  </a:schemeClr>
                </a:gs>
                <a:gs pos="0">
                  <a:schemeClr val="tx1"/>
                </a:gs>
                <a:gs pos="100000">
                  <a:schemeClr val="tx1"/>
                </a:gs>
              </a:gsLst>
              <a:lin ang="1620000" scaled="0"/>
            </a:gra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6" name="Oval 25">
              <a:extLst>
                <a:ext uri="{FF2B5EF4-FFF2-40B4-BE49-F238E27FC236}">
                  <a16:creationId xmlns:a16="http://schemas.microsoft.com/office/drawing/2014/main" id="{C81A3736-8171-4F8B-AF8D-9F19D6329A68}"/>
                </a:ext>
              </a:extLst>
            </p:cNvPr>
            <p:cNvSpPr/>
            <p:nvPr/>
          </p:nvSpPr>
          <p:spPr>
            <a:xfrm>
              <a:off x="1429456" y="1286497"/>
              <a:ext cx="703257" cy="703256"/>
            </a:xfrm>
            <a:prstGeom prst="ellipse">
              <a:avLst/>
            </a:prstGeom>
            <a:solidFill>
              <a:srgbClr val="0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27" name="Group 26">
            <a:extLst>
              <a:ext uri="{FF2B5EF4-FFF2-40B4-BE49-F238E27FC236}">
                <a16:creationId xmlns:a16="http://schemas.microsoft.com/office/drawing/2014/main" id="{75ABEFAC-7471-48E6-9C5B-4E1BCB4F0C9B}"/>
              </a:ext>
            </a:extLst>
          </p:cNvPr>
          <p:cNvGrpSpPr/>
          <p:nvPr userDrawn="1"/>
        </p:nvGrpSpPr>
        <p:grpSpPr>
          <a:xfrm>
            <a:off x="3250415" y="4768602"/>
            <a:ext cx="1076240" cy="1076240"/>
            <a:chOff x="1384738" y="1241778"/>
            <a:chExt cx="792692" cy="792692"/>
          </a:xfrm>
        </p:grpSpPr>
        <p:sp>
          <p:nvSpPr>
            <p:cNvPr id="28" name="Oval 27">
              <a:extLst>
                <a:ext uri="{FF2B5EF4-FFF2-40B4-BE49-F238E27FC236}">
                  <a16:creationId xmlns:a16="http://schemas.microsoft.com/office/drawing/2014/main" id="{26555114-29F5-43F2-9818-5FEE392F9641}"/>
                </a:ext>
              </a:extLst>
            </p:cNvPr>
            <p:cNvSpPr/>
            <p:nvPr/>
          </p:nvSpPr>
          <p:spPr>
            <a:xfrm>
              <a:off x="1384738" y="1241778"/>
              <a:ext cx="792692" cy="792692"/>
            </a:xfrm>
            <a:prstGeom prst="ellipse">
              <a:avLst/>
            </a:prstGeom>
            <a:gradFill>
              <a:gsLst>
                <a:gs pos="47574">
                  <a:schemeClr val="bg1">
                    <a:lumMod val="75000"/>
                  </a:schemeClr>
                </a:gs>
                <a:gs pos="64822">
                  <a:schemeClr val="bg1"/>
                </a:gs>
                <a:gs pos="81000">
                  <a:schemeClr val="bg2">
                    <a:lumMod val="50000"/>
                  </a:schemeClr>
                </a:gs>
                <a:gs pos="29000">
                  <a:schemeClr val="bg2">
                    <a:lumMod val="50000"/>
                  </a:schemeClr>
                </a:gs>
                <a:gs pos="0">
                  <a:schemeClr val="tx1"/>
                </a:gs>
                <a:gs pos="100000">
                  <a:schemeClr val="tx1"/>
                </a:gs>
              </a:gsLst>
              <a:lin ang="1620000" scaled="0"/>
            </a:gra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9" name="Oval 28">
              <a:extLst>
                <a:ext uri="{FF2B5EF4-FFF2-40B4-BE49-F238E27FC236}">
                  <a16:creationId xmlns:a16="http://schemas.microsoft.com/office/drawing/2014/main" id="{8BFFA4A2-77AF-47C9-8673-78F4664F2502}"/>
                </a:ext>
              </a:extLst>
            </p:cNvPr>
            <p:cNvSpPr/>
            <p:nvPr/>
          </p:nvSpPr>
          <p:spPr>
            <a:xfrm>
              <a:off x="1429456" y="1286497"/>
              <a:ext cx="703257" cy="703256"/>
            </a:xfrm>
            <a:prstGeom prst="ellipse">
              <a:avLst/>
            </a:prstGeom>
            <a:solidFill>
              <a:srgbClr val="0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30" name="Group 29">
            <a:extLst>
              <a:ext uri="{FF2B5EF4-FFF2-40B4-BE49-F238E27FC236}">
                <a16:creationId xmlns:a16="http://schemas.microsoft.com/office/drawing/2014/main" id="{01F5D499-2B39-4ACE-8FEC-198ADA49D42C}"/>
              </a:ext>
            </a:extLst>
          </p:cNvPr>
          <p:cNvGrpSpPr/>
          <p:nvPr userDrawn="1"/>
        </p:nvGrpSpPr>
        <p:grpSpPr>
          <a:xfrm>
            <a:off x="6130990" y="1001532"/>
            <a:ext cx="1076240" cy="1076240"/>
            <a:chOff x="1384738" y="1241778"/>
            <a:chExt cx="792692" cy="792692"/>
          </a:xfrm>
        </p:grpSpPr>
        <p:sp>
          <p:nvSpPr>
            <p:cNvPr id="31" name="Oval 30">
              <a:extLst>
                <a:ext uri="{FF2B5EF4-FFF2-40B4-BE49-F238E27FC236}">
                  <a16:creationId xmlns:a16="http://schemas.microsoft.com/office/drawing/2014/main" id="{4DCA530C-BC43-46AF-916E-EF03A17405B8}"/>
                </a:ext>
              </a:extLst>
            </p:cNvPr>
            <p:cNvSpPr/>
            <p:nvPr/>
          </p:nvSpPr>
          <p:spPr>
            <a:xfrm>
              <a:off x="1384738" y="1241778"/>
              <a:ext cx="792692" cy="792692"/>
            </a:xfrm>
            <a:prstGeom prst="ellipse">
              <a:avLst/>
            </a:prstGeom>
            <a:gradFill>
              <a:gsLst>
                <a:gs pos="47574">
                  <a:schemeClr val="bg1">
                    <a:lumMod val="75000"/>
                  </a:schemeClr>
                </a:gs>
                <a:gs pos="64822">
                  <a:schemeClr val="bg1"/>
                </a:gs>
                <a:gs pos="81000">
                  <a:schemeClr val="bg2">
                    <a:lumMod val="50000"/>
                  </a:schemeClr>
                </a:gs>
                <a:gs pos="29000">
                  <a:schemeClr val="bg2">
                    <a:lumMod val="50000"/>
                  </a:schemeClr>
                </a:gs>
                <a:gs pos="0">
                  <a:schemeClr val="tx1"/>
                </a:gs>
                <a:gs pos="100000">
                  <a:schemeClr val="tx1"/>
                </a:gs>
              </a:gsLst>
              <a:lin ang="1620000" scaled="0"/>
            </a:gra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2" name="Oval 31">
              <a:extLst>
                <a:ext uri="{FF2B5EF4-FFF2-40B4-BE49-F238E27FC236}">
                  <a16:creationId xmlns:a16="http://schemas.microsoft.com/office/drawing/2014/main" id="{8375C829-FE48-4282-9F0E-625EAE341A7C}"/>
                </a:ext>
              </a:extLst>
            </p:cNvPr>
            <p:cNvSpPr/>
            <p:nvPr/>
          </p:nvSpPr>
          <p:spPr>
            <a:xfrm>
              <a:off x="1429456" y="1286497"/>
              <a:ext cx="703257" cy="703256"/>
            </a:xfrm>
            <a:prstGeom prst="ellipse">
              <a:avLst/>
            </a:prstGeom>
            <a:solidFill>
              <a:srgbClr val="0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33" name="Group 32">
            <a:extLst>
              <a:ext uri="{FF2B5EF4-FFF2-40B4-BE49-F238E27FC236}">
                <a16:creationId xmlns:a16="http://schemas.microsoft.com/office/drawing/2014/main" id="{4252148F-CD83-44D4-B8BF-F851BBFD1211}"/>
              </a:ext>
            </a:extLst>
          </p:cNvPr>
          <p:cNvGrpSpPr/>
          <p:nvPr userDrawn="1"/>
        </p:nvGrpSpPr>
        <p:grpSpPr>
          <a:xfrm>
            <a:off x="6130990" y="2257222"/>
            <a:ext cx="1076240" cy="1076240"/>
            <a:chOff x="1384738" y="1241778"/>
            <a:chExt cx="792692" cy="792692"/>
          </a:xfrm>
        </p:grpSpPr>
        <p:sp>
          <p:nvSpPr>
            <p:cNvPr id="34" name="Oval 33">
              <a:extLst>
                <a:ext uri="{FF2B5EF4-FFF2-40B4-BE49-F238E27FC236}">
                  <a16:creationId xmlns:a16="http://schemas.microsoft.com/office/drawing/2014/main" id="{8C6275CA-E43A-4537-AA2C-469918449751}"/>
                </a:ext>
              </a:extLst>
            </p:cNvPr>
            <p:cNvSpPr/>
            <p:nvPr/>
          </p:nvSpPr>
          <p:spPr>
            <a:xfrm>
              <a:off x="1384738" y="1241778"/>
              <a:ext cx="792692" cy="792692"/>
            </a:xfrm>
            <a:prstGeom prst="ellipse">
              <a:avLst/>
            </a:prstGeom>
            <a:gradFill>
              <a:gsLst>
                <a:gs pos="47574">
                  <a:schemeClr val="bg1">
                    <a:lumMod val="75000"/>
                  </a:schemeClr>
                </a:gs>
                <a:gs pos="64822">
                  <a:schemeClr val="bg1"/>
                </a:gs>
                <a:gs pos="81000">
                  <a:schemeClr val="bg2">
                    <a:lumMod val="50000"/>
                  </a:schemeClr>
                </a:gs>
                <a:gs pos="29000">
                  <a:schemeClr val="bg2">
                    <a:lumMod val="50000"/>
                  </a:schemeClr>
                </a:gs>
                <a:gs pos="0">
                  <a:schemeClr val="tx1"/>
                </a:gs>
                <a:gs pos="100000">
                  <a:schemeClr val="tx1"/>
                </a:gs>
              </a:gsLst>
              <a:lin ang="1620000" scaled="0"/>
            </a:gra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5" name="Oval 34">
              <a:extLst>
                <a:ext uri="{FF2B5EF4-FFF2-40B4-BE49-F238E27FC236}">
                  <a16:creationId xmlns:a16="http://schemas.microsoft.com/office/drawing/2014/main" id="{3990DA21-B01D-450E-9E67-11552C9A4EED}"/>
                </a:ext>
              </a:extLst>
            </p:cNvPr>
            <p:cNvSpPr/>
            <p:nvPr/>
          </p:nvSpPr>
          <p:spPr>
            <a:xfrm>
              <a:off x="1429456" y="1286497"/>
              <a:ext cx="703257" cy="703256"/>
            </a:xfrm>
            <a:prstGeom prst="ellipse">
              <a:avLst/>
            </a:prstGeom>
            <a:solidFill>
              <a:srgbClr val="0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36" name="Group 35">
            <a:extLst>
              <a:ext uri="{FF2B5EF4-FFF2-40B4-BE49-F238E27FC236}">
                <a16:creationId xmlns:a16="http://schemas.microsoft.com/office/drawing/2014/main" id="{0BDBDAE4-FD09-44CB-A987-59C997A79BB1}"/>
              </a:ext>
            </a:extLst>
          </p:cNvPr>
          <p:cNvGrpSpPr/>
          <p:nvPr userDrawn="1"/>
        </p:nvGrpSpPr>
        <p:grpSpPr>
          <a:xfrm>
            <a:off x="6130990" y="3512912"/>
            <a:ext cx="1076240" cy="1076240"/>
            <a:chOff x="1384738" y="1241778"/>
            <a:chExt cx="792692" cy="792692"/>
          </a:xfrm>
        </p:grpSpPr>
        <p:sp>
          <p:nvSpPr>
            <p:cNvPr id="37" name="Oval 36">
              <a:extLst>
                <a:ext uri="{FF2B5EF4-FFF2-40B4-BE49-F238E27FC236}">
                  <a16:creationId xmlns:a16="http://schemas.microsoft.com/office/drawing/2014/main" id="{CAEA8202-5C54-4174-AA8D-F64B9B8A4B80}"/>
                </a:ext>
              </a:extLst>
            </p:cNvPr>
            <p:cNvSpPr/>
            <p:nvPr/>
          </p:nvSpPr>
          <p:spPr>
            <a:xfrm>
              <a:off x="1384738" y="1241778"/>
              <a:ext cx="792692" cy="792692"/>
            </a:xfrm>
            <a:prstGeom prst="ellipse">
              <a:avLst/>
            </a:prstGeom>
            <a:gradFill>
              <a:gsLst>
                <a:gs pos="47574">
                  <a:schemeClr val="bg1">
                    <a:lumMod val="75000"/>
                  </a:schemeClr>
                </a:gs>
                <a:gs pos="64822">
                  <a:schemeClr val="bg1"/>
                </a:gs>
                <a:gs pos="81000">
                  <a:schemeClr val="bg2">
                    <a:lumMod val="50000"/>
                  </a:schemeClr>
                </a:gs>
                <a:gs pos="29000">
                  <a:schemeClr val="bg2">
                    <a:lumMod val="50000"/>
                  </a:schemeClr>
                </a:gs>
                <a:gs pos="0">
                  <a:schemeClr val="tx1"/>
                </a:gs>
                <a:gs pos="100000">
                  <a:schemeClr val="tx1"/>
                </a:gs>
              </a:gsLst>
              <a:lin ang="1620000" scaled="0"/>
            </a:gra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8" name="Oval 37">
              <a:extLst>
                <a:ext uri="{FF2B5EF4-FFF2-40B4-BE49-F238E27FC236}">
                  <a16:creationId xmlns:a16="http://schemas.microsoft.com/office/drawing/2014/main" id="{FAFD8440-4779-4179-BEA1-E282C90061F8}"/>
                </a:ext>
              </a:extLst>
            </p:cNvPr>
            <p:cNvSpPr/>
            <p:nvPr/>
          </p:nvSpPr>
          <p:spPr>
            <a:xfrm>
              <a:off x="1429456" y="1286497"/>
              <a:ext cx="703257" cy="703256"/>
            </a:xfrm>
            <a:prstGeom prst="ellipse">
              <a:avLst/>
            </a:prstGeom>
            <a:solidFill>
              <a:srgbClr val="0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39" name="Group 38">
            <a:extLst>
              <a:ext uri="{FF2B5EF4-FFF2-40B4-BE49-F238E27FC236}">
                <a16:creationId xmlns:a16="http://schemas.microsoft.com/office/drawing/2014/main" id="{E87537E5-712D-4A11-BF4A-EBE1C39DCE94}"/>
              </a:ext>
            </a:extLst>
          </p:cNvPr>
          <p:cNvGrpSpPr/>
          <p:nvPr userDrawn="1"/>
        </p:nvGrpSpPr>
        <p:grpSpPr>
          <a:xfrm>
            <a:off x="6130990" y="4768602"/>
            <a:ext cx="1076240" cy="1076240"/>
            <a:chOff x="1384738" y="1241778"/>
            <a:chExt cx="792692" cy="792692"/>
          </a:xfrm>
        </p:grpSpPr>
        <p:sp>
          <p:nvSpPr>
            <p:cNvPr id="40" name="Oval 39">
              <a:extLst>
                <a:ext uri="{FF2B5EF4-FFF2-40B4-BE49-F238E27FC236}">
                  <a16:creationId xmlns:a16="http://schemas.microsoft.com/office/drawing/2014/main" id="{2F20843D-22AC-4624-B609-C4BBDDC77B47}"/>
                </a:ext>
              </a:extLst>
            </p:cNvPr>
            <p:cNvSpPr/>
            <p:nvPr/>
          </p:nvSpPr>
          <p:spPr>
            <a:xfrm>
              <a:off x="1384738" y="1241778"/>
              <a:ext cx="792692" cy="792692"/>
            </a:xfrm>
            <a:prstGeom prst="ellipse">
              <a:avLst/>
            </a:prstGeom>
            <a:gradFill>
              <a:gsLst>
                <a:gs pos="47574">
                  <a:schemeClr val="bg1">
                    <a:lumMod val="75000"/>
                  </a:schemeClr>
                </a:gs>
                <a:gs pos="64822">
                  <a:schemeClr val="bg1"/>
                </a:gs>
                <a:gs pos="81000">
                  <a:schemeClr val="bg2">
                    <a:lumMod val="50000"/>
                  </a:schemeClr>
                </a:gs>
                <a:gs pos="29000">
                  <a:schemeClr val="bg2">
                    <a:lumMod val="50000"/>
                  </a:schemeClr>
                </a:gs>
                <a:gs pos="0">
                  <a:schemeClr val="tx1"/>
                </a:gs>
                <a:gs pos="100000">
                  <a:schemeClr val="tx1"/>
                </a:gs>
              </a:gsLst>
              <a:lin ang="1620000" scaled="0"/>
            </a:gra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1" name="Oval 40">
              <a:extLst>
                <a:ext uri="{FF2B5EF4-FFF2-40B4-BE49-F238E27FC236}">
                  <a16:creationId xmlns:a16="http://schemas.microsoft.com/office/drawing/2014/main" id="{DDB4128D-3537-48F3-8A76-621B79F5DB8D}"/>
                </a:ext>
              </a:extLst>
            </p:cNvPr>
            <p:cNvSpPr/>
            <p:nvPr/>
          </p:nvSpPr>
          <p:spPr>
            <a:xfrm>
              <a:off x="1429456" y="1286497"/>
              <a:ext cx="703257" cy="703256"/>
            </a:xfrm>
            <a:prstGeom prst="ellipse">
              <a:avLst/>
            </a:prstGeom>
            <a:solidFill>
              <a:srgbClr val="0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42" name="Group 41">
            <a:extLst>
              <a:ext uri="{FF2B5EF4-FFF2-40B4-BE49-F238E27FC236}">
                <a16:creationId xmlns:a16="http://schemas.microsoft.com/office/drawing/2014/main" id="{4C1B8A00-A390-4970-B5BC-B3AC429198A1}"/>
              </a:ext>
            </a:extLst>
          </p:cNvPr>
          <p:cNvGrpSpPr/>
          <p:nvPr userDrawn="1"/>
        </p:nvGrpSpPr>
        <p:grpSpPr>
          <a:xfrm>
            <a:off x="9011564" y="1001532"/>
            <a:ext cx="1076240" cy="1076240"/>
            <a:chOff x="1384738" y="1241778"/>
            <a:chExt cx="792692" cy="792692"/>
          </a:xfrm>
        </p:grpSpPr>
        <p:sp>
          <p:nvSpPr>
            <p:cNvPr id="43" name="Oval 42">
              <a:extLst>
                <a:ext uri="{FF2B5EF4-FFF2-40B4-BE49-F238E27FC236}">
                  <a16:creationId xmlns:a16="http://schemas.microsoft.com/office/drawing/2014/main" id="{860F1614-705D-4FCA-9F55-F4CE0586372E}"/>
                </a:ext>
              </a:extLst>
            </p:cNvPr>
            <p:cNvSpPr/>
            <p:nvPr/>
          </p:nvSpPr>
          <p:spPr>
            <a:xfrm>
              <a:off x="1384738" y="1241778"/>
              <a:ext cx="792692" cy="792692"/>
            </a:xfrm>
            <a:prstGeom prst="ellipse">
              <a:avLst/>
            </a:prstGeom>
            <a:gradFill>
              <a:gsLst>
                <a:gs pos="47574">
                  <a:schemeClr val="bg1">
                    <a:lumMod val="75000"/>
                  </a:schemeClr>
                </a:gs>
                <a:gs pos="64822">
                  <a:schemeClr val="bg1"/>
                </a:gs>
                <a:gs pos="81000">
                  <a:schemeClr val="bg2">
                    <a:lumMod val="50000"/>
                  </a:schemeClr>
                </a:gs>
                <a:gs pos="29000">
                  <a:schemeClr val="bg2">
                    <a:lumMod val="50000"/>
                  </a:schemeClr>
                </a:gs>
                <a:gs pos="0">
                  <a:schemeClr val="tx1"/>
                </a:gs>
                <a:gs pos="100000">
                  <a:schemeClr val="tx1"/>
                </a:gs>
              </a:gsLst>
              <a:lin ang="1620000" scaled="0"/>
            </a:gra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4" name="Oval 43">
              <a:extLst>
                <a:ext uri="{FF2B5EF4-FFF2-40B4-BE49-F238E27FC236}">
                  <a16:creationId xmlns:a16="http://schemas.microsoft.com/office/drawing/2014/main" id="{1E8573F5-E0C2-4946-B349-F22679C4B8BD}"/>
                </a:ext>
              </a:extLst>
            </p:cNvPr>
            <p:cNvSpPr/>
            <p:nvPr/>
          </p:nvSpPr>
          <p:spPr>
            <a:xfrm>
              <a:off x="1429456" y="1286497"/>
              <a:ext cx="703257" cy="703256"/>
            </a:xfrm>
            <a:prstGeom prst="ellipse">
              <a:avLst/>
            </a:prstGeom>
            <a:solidFill>
              <a:srgbClr val="0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45" name="Group 44">
            <a:extLst>
              <a:ext uri="{FF2B5EF4-FFF2-40B4-BE49-F238E27FC236}">
                <a16:creationId xmlns:a16="http://schemas.microsoft.com/office/drawing/2014/main" id="{11DE6A25-B6F7-4357-81B3-1AA70CDA4D04}"/>
              </a:ext>
            </a:extLst>
          </p:cNvPr>
          <p:cNvGrpSpPr/>
          <p:nvPr userDrawn="1"/>
        </p:nvGrpSpPr>
        <p:grpSpPr>
          <a:xfrm>
            <a:off x="9011564" y="2257222"/>
            <a:ext cx="1076240" cy="1076240"/>
            <a:chOff x="1384738" y="1241778"/>
            <a:chExt cx="792692" cy="792692"/>
          </a:xfrm>
        </p:grpSpPr>
        <p:sp>
          <p:nvSpPr>
            <p:cNvPr id="46" name="Oval 45">
              <a:extLst>
                <a:ext uri="{FF2B5EF4-FFF2-40B4-BE49-F238E27FC236}">
                  <a16:creationId xmlns:a16="http://schemas.microsoft.com/office/drawing/2014/main" id="{718C04E3-0A87-4494-B762-18480DD3F607}"/>
                </a:ext>
              </a:extLst>
            </p:cNvPr>
            <p:cNvSpPr/>
            <p:nvPr/>
          </p:nvSpPr>
          <p:spPr>
            <a:xfrm>
              <a:off x="1384738" y="1241778"/>
              <a:ext cx="792692" cy="792692"/>
            </a:xfrm>
            <a:prstGeom prst="ellipse">
              <a:avLst/>
            </a:prstGeom>
            <a:gradFill>
              <a:gsLst>
                <a:gs pos="47574">
                  <a:schemeClr val="bg1">
                    <a:lumMod val="75000"/>
                  </a:schemeClr>
                </a:gs>
                <a:gs pos="64822">
                  <a:schemeClr val="bg1"/>
                </a:gs>
                <a:gs pos="81000">
                  <a:schemeClr val="bg2">
                    <a:lumMod val="50000"/>
                  </a:schemeClr>
                </a:gs>
                <a:gs pos="29000">
                  <a:schemeClr val="bg2">
                    <a:lumMod val="50000"/>
                  </a:schemeClr>
                </a:gs>
                <a:gs pos="0">
                  <a:schemeClr val="tx1"/>
                </a:gs>
                <a:gs pos="100000">
                  <a:schemeClr val="tx1"/>
                </a:gs>
              </a:gsLst>
              <a:lin ang="1620000" scaled="0"/>
            </a:gra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7" name="Oval 46">
              <a:extLst>
                <a:ext uri="{FF2B5EF4-FFF2-40B4-BE49-F238E27FC236}">
                  <a16:creationId xmlns:a16="http://schemas.microsoft.com/office/drawing/2014/main" id="{66A82F0A-55F1-4898-8819-CBF47A7ACA3C}"/>
                </a:ext>
              </a:extLst>
            </p:cNvPr>
            <p:cNvSpPr/>
            <p:nvPr/>
          </p:nvSpPr>
          <p:spPr>
            <a:xfrm>
              <a:off x="1429456" y="1286497"/>
              <a:ext cx="703257" cy="703256"/>
            </a:xfrm>
            <a:prstGeom prst="ellipse">
              <a:avLst/>
            </a:prstGeom>
            <a:solidFill>
              <a:srgbClr val="0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48" name="Group 47">
            <a:extLst>
              <a:ext uri="{FF2B5EF4-FFF2-40B4-BE49-F238E27FC236}">
                <a16:creationId xmlns:a16="http://schemas.microsoft.com/office/drawing/2014/main" id="{971EAD58-56CB-46E1-A0C7-753C154AA914}"/>
              </a:ext>
            </a:extLst>
          </p:cNvPr>
          <p:cNvGrpSpPr/>
          <p:nvPr userDrawn="1"/>
        </p:nvGrpSpPr>
        <p:grpSpPr>
          <a:xfrm>
            <a:off x="9011564" y="3512912"/>
            <a:ext cx="1076240" cy="1076240"/>
            <a:chOff x="1384738" y="1241778"/>
            <a:chExt cx="792692" cy="792692"/>
          </a:xfrm>
        </p:grpSpPr>
        <p:sp>
          <p:nvSpPr>
            <p:cNvPr id="49" name="Oval 48">
              <a:extLst>
                <a:ext uri="{FF2B5EF4-FFF2-40B4-BE49-F238E27FC236}">
                  <a16:creationId xmlns:a16="http://schemas.microsoft.com/office/drawing/2014/main" id="{9F7FFBCE-7EDA-44B2-A48F-36FD20F33EA7}"/>
                </a:ext>
              </a:extLst>
            </p:cNvPr>
            <p:cNvSpPr/>
            <p:nvPr/>
          </p:nvSpPr>
          <p:spPr>
            <a:xfrm>
              <a:off x="1384738" y="1241778"/>
              <a:ext cx="792692" cy="792692"/>
            </a:xfrm>
            <a:prstGeom prst="ellipse">
              <a:avLst/>
            </a:prstGeom>
            <a:gradFill>
              <a:gsLst>
                <a:gs pos="47574">
                  <a:schemeClr val="bg1">
                    <a:lumMod val="75000"/>
                  </a:schemeClr>
                </a:gs>
                <a:gs pos="64822">
                  <a:schemeClr val="bg1"/>
                </a:gs>
                <a:gs pos="81000">
                  <a:schemeClr val="bg2">
                    <a:lumMod val="50000"/>
                  </a:schemeClr>
                </a:gs>
                <a:gs pos="29000">
                  <a:schemeClr val="bg2">
                    <a:lumMod val="50000"/>
                  </a:schemeClr>
                </a:gs>
                <a:gs pos="0">
                  <a:schemeClr val="tx1"/>
                </a:gs>
                <a:gs pos="100000">
                  <a:schemeClr val="tx1"/>
                </a:gs>
              </a:gsLst>
              <a:lin ang="1620000" scaled="0"/>
            </a:gra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0" name="Oval 49">
              <a:extLst>
                <a:ext uri="{FF2B5EF4-FFF2-40B4-BE49-F238E27FC236}">
                  <a16:creationId xmlns:a16="http://schemas.microsoft.com/office/drawing/2014/main" id="{D61170C2-9C80-45C1-BA0A-F6778D3ECA48}"/>
                </a:ext>
              </a:extLst>
            </p:cNvPr>
            <p:cNvSpPr/>
            <p:nvPr/>
          </p:nvSpPr>
          <p:spPr>
            <a:xfrm>
              <a:off x="1429456" y="1286497"/>
              <a:ext cx="703257" cy="703256"/>
            </a:xfrm>
            <a:prstGeom prst="ellipse">
              <a:avLst/>
            </a:prstGeom>
            <a:solidFill>
              <a:srgbClr val="0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51" name="Group 50">
            <a:extLst>
              <a:ext uri="{FF2B5EF4-FFF2-40B4-BE49-F238E27FC236}">
                <a16:creationId xmlns:a16="http://schemas.microsoft.com/office/drawing/2014/main" id="{E007AC9F-A8FB-4FF9-85B6-0B76B508A3A6}"/>
              </a:ext>
            </a:extLst>
          </p:cNvPr>
          <p:cNvGrpSpPr/>
          <p:nvPr userDrawn="1"/>
        </p:nvGrpSpPr>
        <p:grpSpPr>
          <a:xfrm>
            <a:off x="9011564" y="4768602"/>
            <a:ext cx="1076240" cy="1076240"/>
            <a:chOff x="1384738" y="1241778"/>
            <a:chExt cx="792692" cy="792692"/>
          </a:xfrm>
        </p:grpSpPr>
        <p:sp>
          <p:nvSpPr>
            <p:cNvPr id="52" name="Oval 51">
              <a:extLst>
                <a:ext uri="{FF2B5EF4-FFF2-40B4-BE49-F238E27FC236}">
                  <a16:creationId xmlns:a16="http://schemas.microsoft.com/office/drawing/2014/main" id="{CDC9F267-8B3C-41E3-A9FC-DF8A2978E655}"/>
                </a:ext>
              </a:extLst>
            </p:cNvPr>
            <p:cNvSpPr/>
            <p:nvPr/>
          </p:nvSpPr>
          <p:spPr>
            <a:xfrm>
              <a:off x="1384738" y="1241778"/>
              <a:ext cx="792692" cy="792692"/>
            </a:xfrm>
            <a:prstGeom prst="ellipse">
              <a:avLst/>
            </a:prstGeom>
            <a:gradFill>
              <a:gsLst>
                <a:gs pos="47574">
                  <a:schemeClr val="bg1">
                    <a:lumMod val="75000"/>
                  </a:schemeClr>
                </a:gs>
                <a:gs pos="64822">
                  <a:schemeClr val="bg1"/>
                </a:gs>
                <a:gs pos="81000">
                  <a:schemeClr val="bg2">
                    <a:lumMod val="50000"/>
                  </a:schemeClr>
                </a:gs>
                <a:gs pos="29000">
                  <a:schemeClr val="bg2">
                    <a:lumMod val="50000"/>
                  </a:schemeClr>
                </a:gs>
                <a:gs pos="0">
                  <a:schemeClr val="tx1"/>
                </a:gs>
                <a:gs pos="100000">
                  <a:schemeClr val="tx1"/>
                </a:gs>
              </a:gsLst>
              <a:lin ang="1620000" scaled="0"/>
            </a:gra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3" name="Oval 52">
              <a:extLst>
                <a:ext uri="{FF2B5EF4-FFF2-40B4-BE49-F238E27FC236}">
                  <a16:creationId xmlns:a16="http://schemas.microsoft.com/office/drawing/2014/main" id="{7BE9E6CE-495C-42F4-A498-E7BA8E2D836B}"/>
                </a:ext>
              </a:extLst>
            </p:cNvPr>
            <p:cNvSpPr/>
            <p:nvPr/>
          </p:nvSpPr>
          <p:spPr>
            <a:xfrm>
              <a:off x="1429456" y="1286497"/>
              <a:ext cx="703257" cy="703256"/>
            </a:xfrm>
            <a:prstGeom prst="ellipse">
              <a:avLst/>
            </a:prstGeom>
            <a:solidFill>
              <a:srgbClr val="0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Tree>
    <p:extLst>
      <p:ext uri="{BB962C8B-B14F-4D97-AF65-F5344CB8AC3E}">
        <p14:creationId xmlns:p14="http://schemas.microsoft.com/office/powerpoint/2010/main" val="28437618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5026C25-F1DD-0408-62AF-CCE49D93A79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7F0EABA-46CF-8FFF-7B2F-E69B5AC3C5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0E500FE-E940-2A89-C7BD-2B2E20EC99A2}"/>
              </a:ext>
            </a:extLst>
          </p:cNvPr>
          <p:cNvSpPr>
            <a:spLocks noGrp="1" noChangeArrowheads="1"/>
          </p:cNvSpPr>
          <p:nvPr>
            <p:ph type="sldNum" sz="quarter" idx="12"/>
          </p:nvPr>
        </p:nvSpPr>
        <p:spPr>
          <a:ln/>
        </p:spPr>
        <p:txBody>
          <a:bodyPr/>
          <a:lstStyle>
            <a:lvl1pPr>
              <a:defRPr/>
            </a:lvl1pPr>
          </a:lstStyle>
          <a:p>
            <a:pPr>
              <a:defRPr/>
            </a:pPr>
            <a:fld id="{A7E24CF8-204B-42B9-BB56-75F26424868C}" type="slidenum">
              <a:rPr lang="en-US" altLang="en-US"/>
              <a:pPr>
                <a:defRPr/>
              </a:pPr>
              <a:t>‹#›</a:t>
            </a:fld>
            <a:endParaRPr lang="en-US" altLang="en-US"/>
          </a:p>
        </p:txBody>
      </p:sp>
    </p:spTree>
    <p:extLst>
      <p:ext uri="{BB962C8B-B14F-4D97-AF65-F5344CB8AC3E}">
        <p14:creationId xmlns:p14="http://schemas.microsoft.com/office/powerpoint/2010/main" val="5985458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4ABED3F-30E0-852F-324F-A326937FDFE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5C375B9-A7C3-8654-D43D-037E2DCE94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0E09EB0-D721-E710-C8B8-FF2BBE9B109E}"/>
              </a:ext>
            </a:extLst>
          </p:cNvPr>
          <p:cNvSpPr>
            <a:spLocks noGrp="1" noChangeArrowheads="1"/>
          </p:cNvSpPr>
          <p:nvPr>
            <p:ph type="sldNum" sz="quarter" idx="12"/>
          </p:nvPr>
        </p:nvSpPr>
        <p:spPr>
          <a:ln/>
        </p:spPr>
        <p:txBody>
          <a:bodyPr/>
          <a:lstStyle>
            <a:lvl1pPr>
              <a:defRPr/>
            </a:lvl1pPr>
          </a:lstStyle>
          <a:p>
            <a:pPr>
              <a:defRPr/>
            </a:pPr>
            <a:fld id="{C0892721-0B38-4EE8-ACBF-2D1FE4913824}" type="slidenum">
              <a:rPr lang="en-US" altLang="en-US"/>
              <a:pPr>
                <a:defRPr/>
              </a:pPr>
              <a:t>‹#›</a:t>
            </a:fld>
            <a:endParaRPr lang="en-US" altLang="en-US"/>
          </a:p>
        </p:txBody>
      </p:sp>
    </p:spTree>
    <p:extLst>
      <p:ext uri="{BB962C8B-B14F-4D97-AF65-F5344CB8AC3E}">
        <p14:creationId xmlns:p14="http://schemas.microsoft.com/office/powerpoint/2010/main" val="403317588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AB395B6-09EC-ED81-08FD-BE445E6DB622}"/>
              </a:ext>
            </a:extLst>
          </p:cNvPr>
          <p:cNvSpPr>
            <a:spLocks noGrp="1" noChangeArrowheads="1"/>
          </p:cNvSpPr>
          <p:nvPr>
            <p:ph type="dt" sz="half" idx="10"/>
          </p:nvPr>
        </p:nvSpPr>
        <p:spPr>
          <a:ln/>
        </p:spPr>
        <p:txBody>
          <a:bodyPr/>
          <a:lstStyle>
            <a:lvl1pPr>
              <a:defRPr/>
            </a:lvl1pPr>
          </a:lstStyle>
          <a:p>
            <a:pPr>
              <a:defRPr/>
            </a:pPr>
            <a:fld id="{4992A130-104F-43A1-8AA7-0DFEA1A20E74}" type="datetime1">
              <a:rPr lang="en-US"/>
              <a:pPr>
                <a:defRPr/>
              </a:pPr>
              <a:t>3/19/2023</a:t>
            </a:fld>
            <a:endParaRPr lang="en-US" dirty="0"/>
          </a:p>
        </p:txBody>
      </p:sp>
      <p:sp>
        <p:nvSpPr>
          <p:cNvPr id="8" name="Rectangle 5">
            <a:extLst>
              <a:ext uri="{FF2B5EF4-FFF2-40B4-BE49-F238E27FC236}">
                <a16:creationId xmlns:a16="http://schemas.microsoft.com/office/drawing/2014/main" id="{7334D0A0-32DA-4450-F180-B79D5D71EE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E38BEDD-4CD5-C095-BC01-3C9D9EBC8C77}"/>
              </a:ext>
            </a:extLst>
          </p:cNvPr>
          <p:cNvSpPr>
            <a:spLocks noGrp="1" noChangeArrowheads="1"/>
          </p:cNvSpPr>
          <p:nvPr>
            <p:ph type="sldNum" sz="quarter" idx="12"/>
          </p:nvPr>
        </p:nvSpPr>
        <p:spPr>
          <a:ln/>
        </p:spPr>
        <p:txBody>
          <a:bodyPr/>
          <a:lstStyle>
            <a:lvl1pPr>
              <a:defRPr/>
            </a:lvl1pPr>
          </a:lstStyle>
          <a:p>
            <a:fld id="{7EBDA02D-4E5D-4CD7-938B-6DF77E38DF58}" type="slidenum">
              <a:rPr lang="en-US" altLang="en-US"/>
              <a:pPr/>
              <a:t>‹#›</a:t>
            </a:fld>
            <a:endParaRPr lang="en-US" altLang="en-US"/>
          </a:p>
        </p:txBody>
      </p:sp>
    </p:spTree>
    <p:extLst>
      <p:ext uri="{BB962C8B-B14F-4D97-AF65-F5344CB8AC3E}">
        <p14:creationId xmlns:p14="http://schemas.microsoft.com/office/powerpoint/2010/main" val="187582200"/>
      </p:ext>
    </p:extLst>
  </p:cSld>
  <p:clrMapOvr>
    <a:masterClrMapping/>
  </p:clrMapOvr>
  <p:transition>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02167" y="228601"/>
            <a:ext cx="11347451" cy="1325563"/>
          </a:xfrm>
        </p:spPr>
        <p:txBody>
          <a:bodyPr/>
          <a:lstStyle/>
          <a:p>
            <a:r>
              <a:rPr lang="en-US"/>
              <a:t>Click to edit Master title style</a:t>
            </a:r>
          </a:p>
        </p:txBody>
      </p:sp>
      <p:sp>
        <p:nvSpPr>
          <p:cNvPr id="3" name="Text Placeholder 2"/>
          <p:cNvSpPr>
            <a:spLocks noGrp="1"/>
          </p:cNvSpPr>
          <p:nvPr>
            <p:ph type="body" sz="half" idx="1"/>
          </p:nvPr>
        </p:nvSpPr>
        <p:spPr>
          <a:xfrm>
            <a:off x="402168" y="1676401"/>
            <a:ext cx="5592233" cy="4422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1" y="1676401"/>
            <a:ext cx="5592233" cy="4422775"/>
          </a:xfrm>
        </p:spPr>
        <p:txBody>
          <a:bodyPr/>
          <a:lstStyle/>
          <a:p>
            <a:pPr lvl="0"/>
            <a:endParaRPr lang="en-US" noProof="0" dirty="0"/>
          </a:p>
        </p:txBody>
      </p:sp>
      <p:sp>
        <p:nvSpPr>
          <p:cNvPr id="5" name="Rectangle 4">
            <a:extLst>
              <a:ext uri="{FF2B5EF4-FFF2-40B4-BE49-F238E27FC236}">
                <a16:creationId xmlns:a16="http://schemas.microsoft.com/office/drawing/2014/main" id="{B89C7BE3-A336-877C-F5C1-399E0DFC3D9A}"/>
              </a:ext>
            </a:extLst>
          </p:cNvPr>
          <p:cNvSpPr>
            <a:spLocks noGrp="1" noChangeArrowheads="1"/>
          </p:cNvSpPr>
          <p:nvPr>
            <p:ph type="dt" sz="half" idx="10"/>
          </p:nvPr>
        </p:nvSpPr>
        <p:spPr>
          <a:ln/>
        </p:spPr>
        <p:txBody>
          <a:bodyPr/>
          <a:lstStyle>
            <a:lvl1pPr>
              <a:defRPr/>
            </a:lvl1pPr>
          </a:lstStyle>
          <a:p>
            <a:pPr>
              <a:defRPr/>
            </a:pPr>
            <a:fld id="{A0576159-D4A4-4209-A388-012EA8137F64}" type="datetime1">
              <a:rPr lang="en-US"/>
              <a:pPr>
                <a:defRPr/>
              </a:pPr>
              <a:t>3/19/2023</a:t>
            </a:fld>
            <a:endParaRPr lang="en-US" dirty="0"/>
          </a:p>
        </p:txBody>
      </p:sp>
      <p:sp>
        <p:nvSpPr>
          <p:cNvPr id="6" name="Rectangle 5">
            <a:extLst>
              <a:ext uri="{FF2B5EF4-FFF2-40B4-BE49-F238E27FC236}">
                <a16:creationId xmlns:a16="http://schemas.microsoft.com/office/drawing/2014/main" id="{600C4C53-0565-818B-1B99-3816937F94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D140964-A828-4446-873F-41DDEFE73FC5}"/>
              </a:ext>
            </a:extLst>
          </p:cNvPr>
          <p:cNvSpPr>
            <a:spLocks noGrp="1" noChangeArrowheads="1"/>
          </p:cNvSpPr>
          <p:nvPr>
            <p:ph type="sldNum" sz="quarter" idx="12"/>
          </p:nvPr>
        </p:nvSpPr>
        <p:spPr>
          <a:ln/>
        </p:spPr>
        <p:txBody>
          <a:bodyPr/>
          <a:lstStyle>
            <a:lvl1pPr>
              <a:defRPr/>
            </a:lvl1pPr>
          </a:lstStyle>
          <a:p>
            <a:fld id="{15330D3C-BD53-44C5-A37D-2EE476FA33D9}" type="slidenum">
              <a:rPr lang="en-US" altLang="en-US"/>
              <a:pPr/>
              <a:t>‹#›</a:t>
            </a:fld>
            <a:endParaRPr lang="en-US" altLang="en-US"/>
          </a:p>
        </p:txBody>
      </p:sp>
    </p:spTree>
    <p:extLst>
      <p:ext uri="{BB962C8B-B14F-4D97-AF65-F5344CB8AC3E}">
        <p14:creationId xmlns:p14="http://schemas.microsoft.com/office/powerpoint/2010/main" val="3599515561"/>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7" name="Picture 6" descr="A picture containing large, white&#10;&#10;Description automatically generated">
            <a:extLst>
              <a:ext uri="{FF2B5EF4-FFF2-40B4-BE49-F238E27FC236}">
                <a16:creationId xmlns:a16="http://schemas.microsoft.com/office/drawing/2014/main" id="{3688F531-5A6B-44FF-94FC-3732659AC74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9" t="8012" r="249" b="8012"/>
          <a:stretch/>
        </p:blipFill>
        <p:spPr>
          <a:xfrm>
            <a:off x="0" y="0"/>
            <a:ext cx="12192000" cy="6858000"/>
          </a:xfrm>
          <a:prstGeom prst="rect">
            <a:avLst/>
          </a:prstGeom>
        </p:spPr>
      </p:pic>
      <p:sp>
        <p:nvSpPr>
          <p:cNvPr id="8" name="Freeform: Shape 7">
            <a:extLst>
              <a:ext uri="{FF2B5EF4-FFF2-40B4-BE49-F238E27FC236}">
                <a16:creationId xmlns:a16="http://schemas.microsoft.com/office/drawing/2014/main" id="{53F4AEE0-537E-4FAC-B749-2AFBC28D2D2F}"/>
              </a:ext>
            </a:extLst>
          </p:cNvPr>
          <p:cNvSpPr/>
          <p:nvPr userDrawn="1"/>
        </p:nvSpPr>
        <p:spPr>
          <a:xfrm>
            <a:off x="152400" y="0"/>
            <a:ext cx="4862304" cy="6858000"/>
          </a:xfrm>
          <a:custGeom>
            <a:avLst/>
            <a:gdLst>
              <a:gd name="connsiteX0" fmla="*/ 0 w 4862304"/>
              <a:gd name="connsiteY0" fmla="*/ 0 h 6858000"/>
              <a:gd name="connsiteX1" fmla="*/ 3033815 w 4862304"/>
              <a:gd name="connsiteY1" fmla="*/ 0 h 6858000"/>
              <a:gd name="connsiteX2" fmla="*/ 3200755 w 4862304"/>
              <a:gd name="connsiteY2" fmla="*/ 131189 h 6858000"/>
              <a:gd name="connsiteX3" fmla="*/ 4862304 w 4862304"/>
              <a:gd name="connsiteY3" fmla="*/ 3654429 h 6858000"/>
              <a:gd name="connsiteX4" fmla="*/ 3676176 w 4862304"/>
              <a:gd name="connsiteY4" fmla="*/ 6724411 h 6858000"/>
              <a:gd name="connsiteX5" fmla="*/ 3548810 w 4862304"/>
              <a:gd name="connsiteY5" fmla="*/ 6858000 h 6858000"/>
              <a:gd name="connsiteX6" fmla="*/ 0 w 48623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2304" h="6858000">
                <a:moveTo>
                  <a:pt x="0" y="0"/>
                </a:moveTo>
                <a:lnTo>
                  <a:pt x="3033815" y="0"/>
                </a:lnTo>
                <a:lnTo>
                  <a:pt x="3200755" y="131189"/>
                </a:lnTo>
                <a:cubicBezTo>
                  <a:pt x="4215505" y="968635"/>
                  <a:pt x="4862304" y="2235998"/>
                  <a:pt x="4862304" y="3654429"/>
                </a:cubicBezTo>
                <a:cubicBezTo>
                  <a:pt x="4862304" y="4836455"/>
                  <a:pt x="4413138" y="5913573"/>
                  <a:pt x="3676176" y="6724411"/>
                </a:cubicBezTo>
                <a:lnTo>
                  <a:pt x="3548810" y="6858000"/>
                </a:lnTo>
                <a:lnTo>
                  <a:pt x="0" y="6858000"/>
                </a:lnTo>
                <a:close/>
              </a:path>
            </a:pathLst>
          </a:custGeom>
          <a:solidFill>
            <a:srgbClr val="FFDB8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78222FB2-EA20-4458-8777-527E74458A19}"/>
              </a:ext>
            </a:extLst>
          </p:cNvPr>
          <p:cNvSpPr/>
          <p:nvPr userDrawn="1"/>
        </p:nvSpPr>
        <p:spPr>
          <a:xfrm>
            <a:off x="0" y="0"/>
            <a:ext cx="4862304" cy="6858000"/>
          </a:xfrm>
          <a:custGeom>
            <a:avLst/>
            <a:gdLst>
              <a:gd name="connsiteX0" fmla="*/ 0 w 4862304"/>
              <a:gd name="connsiteY0" fmla="*/ 0 h 6858000"/>
              <a:gd name="connsiteX1" fmla="*/ 3033815 w 4862304"/>
              <a:gd name="connsiteY1" fmla="*/ 0 h 6858000"/>
              <a:gd name="connsiteX2" fmla="*/ 3200755 w 4862304"/>
              <a:gd name="connsiteY2" fmla="*/ 131189 h 6858000"/>
              <a:gd name="connsiteX3" fmla="*/ 4862304 w 4862304"/>
              <a:gd name="connsiteY3" fmla="*/ 3654429 h 6858000"/>
              <a:gd name="connsiteX4" fmla="*/ 3676176 w 4862304"/>
              <a:gd name="connsiteY4" fmla="*/ 6724411 h 6858000"/>
              <a:gd name="connsiteX5" fmla="*/ 3548810 w 4862304"/>
              <a:gd name="connsiteY5" fmla="*/ 6858000 h 6858000"/>
              <a:gd name="connsiteX6" fmla="*/ 0 w 48623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2304" h="6858000">
                <a:moveTo>
                  <a:pt x="0" y="0"/>
                </a:moveTo>
                <a:lnTo>
                  <a:pt x="3033815" y="0"/>
                </a:lnTo>
                <a:lnTo>
                  <a:pt x="3200755" y="131189"/>
                </a:lnTo>
                <a:cubicBezTo>
                  <a:pt x="4215505" y="968635"/>
                  <a:pt x="4862304" y="2235998"/>
                  <a:pt x="4862304" y="3654429"/>
                </a:cubicBezTo>
                <a:cubicBezTo>
                  <a:pt x="4862304" y="4836455"/>
                  <a:pt x="4413138" y="5913573"/>
                  <a:pt x="3676176" y="6724411"/>
                </a:cubicBezTo>
                <a:lnTo>
                  <a:pt x="3548810" y="6858000"/>
                </a:lnTo>
                <a:lnTo>
                  <a:pt x="0" y="6858000"/>
                </a:lnTo>
                <a:close/>
              </a:path>
            </a:pathLst>
          </a:custGeom>
          <a:solidFill>
            <a:srgbClr val="FEC82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Picture Placeholder 26">
            <a:extLst>
              <a:ext uri="{FF2B5EF4-FFF2-40B4-BE49-F238E27FC236}">
                <a16:creationId xmlns:a16="http://schemas.microsoft.com/office/drawing/2014/main" id="{2A27CA33-AF96-4F18-B713-7B3D6B64901D}"/>
              </a:ext>
            </a:extLst>
          </p:cNvPr>
          <p:cNvSpPr>
            <a:spLocks noGrp="1"/>
          </p:cNvSpPr>
          <p:nvPr>
            <p:ph type="pic" sz="quarter" idx="13"/>
          </p:nvPr>
        </p:nvSpPr>
        <p:spPr>
          <a:xfrm>
            <a:off x="0" y="1"/>
            <a:ext cx="4767942" cy="6857999"/>
          </a:xfrm>
          <a:custGeom>
            <a:avLst/>
            <a:gdLst>
              <a:gd name="connsiteX0" fmla="*/ 0 w 4767942"/>
              <a:gd name="connsiteY0" fmla="*/ 0 h 6857999"/>
              <a:gd name="connsiteX1" fmla="*/ 2811255 w 4767942"/>
              <a:gd name="connsiteY1" fmla="*/ 0 h 6857999"/>
              <a:gd name="connsiteX2" fmla="*/ 2831125 w 4767942"/>
              <a:gd name="connsiteY2" fmla="*/ 12700 h 6857999"/>
              <a:gd name="connsiteX3" fmla="*/ 4767942 w 4767942"/>
              <a:gd name="connsiteY3" fmla="*/ 3644401 h 6857999"/>
              <a:gd name="connsiteX4" fmla="*/ 3481272 w 4767942"/>
              <a:gd name="connsiteY4" fmla="*/ 6741304 h 6857999"/>
              <a:gd name="connsiteX5" fmla="*/ 3352486 w 4767942"/>
              <a:gd name="connsiteY5" fmla="*/ 6857999 h 6857999"/>
              <a:gd name="connsiteX6" fmla="*/ 0 w 4767942"/>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7942" h="6857999">
                <a:moveTo>
                  <a:pt x="0" y="0"/>
                </a:moveTo>
                <a:lnTo>
                  <a:pt x="2811255" y="0"/>
                </a:lnTo>
                <a:lnTo>
                  <a:pt x="2831125" y="12700"/>
                </a:lnTo>
                <a:cubicBezTo>
                  <a:pt x="3999662" y="799760"/>
                  <a:pt x="4767942" y="2132631"/>
                  <a:pt x="4767942" y="3644401"/>
                </a:cubicBezTo>
                <a:cubicBezTo>
                  <a:pt x="4767942" y="4853817"/>
                  <a:pt x="4276243" y="5948738"/>
                  <a:pt x="3481272" y="6741304"/>
                </a:cubicBezTo>
                <a:lnTo>
                  <a:pt x="3352486" y="6857999"/>
                </a:lnTo>
                <a:lnTo>
                  <a:pt x="0" y="6857999"/>
                </a:lnTo>
                <a:close/>
              </a:path>
            </a:pathLst>
          </a:custGeom>
          <a:solidFill>
            <a:schemeClr val="bg1">
              <a:lumMod val="95000"/>
            </a:schemeClr>
          </a:solidFill>
          <a:effectLst>
            <a:innerShdw blurRad="63500" dist="50800">
              <a:prstClr val="black">
                <a:alpha val="50000"/>
              </a:prstClr>
            </a:innerShdw>
          </a:effectLst>
        </p:spPr>
        <p:txBody>
          <a:bodyPr wrap="square" anchor="ctr">
            <a:noAutofit/>
          </a:bodyPr>
          <a:lstStyle>
            <a:lvl1pPr marL="0" indent="0" algn="ctr">
              <a:buNone/>
              <a:defRPr sz="2400" b="1">
                <a:solidFill>
                  <a:srgbClr val="FF0000"/>
                </a:solidFill>
              </a:defRPr>
            </a:lvl1pPr>
          </a:lstStyle>
          <a:p>
            <a:endParaRPr lang="en-US" dirty="0"/>
          </a:p>
          <a:p>
            <a:endParaRPr lang="en-US" dirty="0"/>
          </a:p>
          <a:p>
            <a:endParaRPr lang="en-US" dirty="0"/>
          </a:p>
          <a:p>
            <a:r>
              <a:rPr lang="en-US" dirty="0"/>
              <a:t>CLICK THE ICON</a:t>
            </a:r>
            <a:br>
              <a:rPr lang="en-US" dirty="0"/>
            </a:br>
            <a:r>
              <a:rPr lang="en-US" dirty="0"/>
              <a:t>TO INSERT IMAGE</a:t>
            </a:r>
          </a:p>
        </p:txBody>
      </p:sp>
      <p:pic>
        <p:nvPicPr>
          <p:cNvPr id="10" name="Picture 9">
            <a:extLst>
              <a:ext uri="{FF2B5EF4-FFF2-40B4-BE49-F238E27FC236}">
                <a16:creationId xmlns:a16="http://schemas.microsoft.com/office/drawing/2014/main" id="{04634803-0A92-4DFB-B6B9-35F6BE983C0E}"/>
              </a:ext>
            </a:extLst>
          </p:cNvPr>
          <p:cNvPicPr>
            <a:picLocks noChangeAspect="1"/>
          </p:cNvPicPr>
          <p:nvPr userDrawn="1"/>
        </p:nvPicPr>
        <p:blipFill>
          <a:blip r:embed="rId3"/>
          <a:stretch>
            <a:fillRect/>
          </a:stretch>
        </p:blipFill>
        <p:spPr>
          <a:xfrm>
            <a:off x="9573313" y="242684"/>
            <a:ext cx="2393303" cy="645713"/>
          </a:xfrm>
          <a:prstGeom prst="rect">
            <a:avLst/>
          </a:prstGeom>
        </p:spPr>
      </p:pic>
      <p:sp>
        <p:nvSpPr>
          <p:cNvPr id="2" name="Title 1">
            <a:extLst>
              <a:ext uri="{FF2B5EF4-FFF2-40B4-BE49-F238E27FC236}">
                <a16:creationId xmlns:a16="http://schemas.microsoft.com/office/drawing/2014/main" id="{81C02048-B93F-4DED-A9BD-A0AEF1C938F4}"/>
              </a:ext>
            </a:extLst>
          </p:cNvPr>
          <p:cNvSpPr>
            <a:spLocks noGrp="1"/>
          </p:cNvSpPr>
          <p:nvPr>
            <p:ph type="ctrTitle"/>
          </p:nvPr>
        </p:nvSpPr>
        <p:spPr>
          <a:xfrm>
            <a:off x="6225822" y="1754541"/>
            <a:ext cx="5740794" cy="2387600"/>
          </a:xfrm>
        </p:spPr>
        <p:txBody>
          <a:bodyPr anchor="b">
            <a:normAutofit/>
          </a:bodyPr>
          <a:lstStyle>
            <a:lvl1pPr algn="ctr">
              <a:defRPr lang="en-US" sz="5400" kern="1200" dirty="0">
                <a:solidFill>
                  <a:srgbClr val="FEC820"/>
                </a:solidFill>
                <a:latin typeface="Impact" panose="020B0806030902050204" pitchFamily="34" charset="0"/>
                <a:ea typeface="+mj-ea"/>
                <a:cs typeface="+mj-cs"/>
              </a:defRPr>
            </a:lvl1pPr>
          </a:lstStyle>
          <a:p>
            <a:r>
              <a:rPr lang="en-US" dirty="0"/>
              <a:t>Click to edit Master title style</a:t>
            </a:r>
          </a:p>
        </p:txBody>
      </p:sp>
      <p:sp>
        <p:nvSpPr>
          <p:cNvPr id="3" name="Subtitle 2">
            <a:extLst>
              <a:ext uri="{FF2B5EF4-FFF2-40B4-BE49-F238E27FC236}">
                <a16:creationId xmlns:a16="http://schemas.microsoft.com/office/drawing/2014/main" id="{B75B6A77-A6DD-4FD8-B8FF-AA4A88EA359F}"/>
              </a:ext>
            </a:extLst>
          </p:cNvPr>
          <p:cNvSpPr>
            <a:spLocks noGrp="1"/>
          </p:cNvSpPr>
          <p:nvPr>
            <p:ph type="subTitle" idx="1"/>
          </p:nvPr>
        </p:nvSpPr>
        <p:spPr>
          <a:xfrm>
            <a:off x="6225822" y="4392260"/>
            <a:ext cx="5740794" cy="1319918"/>
          </a:xfrm>
        </p:spPr>
        <p:txBody>
          <a:bodyPr anchor="b">
            <a:normAutofit/>
          </a:bodyPr>
          <a:lstStyle>
            <a:lvl1pPr marL="0" indent="0" algn="l">
              <a:buNone/>
              <a:defRPr lang="en-US" sz="4000" kern="1200" dirty="0">
                <a:solidFill>
                  <a:schemeClr val="bg1"/>
                </a:solidFill>
                <a:latin typeface="Impact" panose="020B0806030902050204" pitchFamily="34" charset="0"/>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a:extLst>
              <a:ext uri="{FF2B5EF4-FFF2-40B4-BE49-F238E27FC236}">
                <a16:creationId xmlns:a16="http://schemas.microsoft.com/office/drawing/2014/main" id="{6FD2759D-7E93-4490-8BF3-CA683EEB4A9D}"/>
              </a:ext>
            </a:extLst>
          </p:cNvPr>
          <p:cNvSpPr>
            <a:spLocks noGrp="1"/>
          </p:cNvSpPr>
          <p:nvPr>
            <p:ph type="body" sz="quarter" idx="14"/>
          </p:nvPr>
        </p:nvSpPr>
        <p:spPr>
          <a:xfrm>
            <a:off x="6226476" y="5724172"/>
            <a:ext cx="5740099" cy="665163"/>
          </a:xfrm>
        </p:spPr>
        <p:txBody>
          <a:bodyPr>
            <a:normAutofit/>
          </a:bodyPr>
          <a:lstStyle>
            <a:lvl1pPr marL="0" indent="0">
              <a:buNone/>
              <a:defRPr sz="2400">
                <a:solidFill>
                  <a:schemeClr val="bg1"/>
                </a:solidFill>
              </a:defRPr>
            </a:lvl1pPr>
          </a:lstStyle>
          <a:p>
            <a:pPr lvl="0"/>
            <a:r>
              <a:rPr lang="en-US" dirty="0"/>
              <a:t>Click to edit Master text styles</a:t>
            </a:r>
          </a:p>
        </p:txBody>
      </p:sp>
      <p:sp>
        <p:nvSpPr>
          <p:cNvPr id="16" name="Rectangle 15">
            <a:extLst>
              <a:ext uri="{FF2B5EF4-FFF2-40B4-BE49-F238E27FC236}">
                <a16:creationId xmlns:a16="http://schemas.microsoft.com/office/drawing/2014/main" id="{A726AAF8-EF87-4672-83C7-EF28DDBF3270}"/>
              </a:ext>
            </a:extLst>
          </p:cNvPr>
          <p:cNvSpPr/>
          <p:nvPr userDrawn="1"/>
        </p:nvSpPr>
        <p:spPr>
          <a:xfrm flipH="1">
            <a:off x="6096000" y="4973710"/>
            <a:ext cx="45720" cy="1280160"/>
          </a:xfrm>
          <a:prstGeom prst="rect">
            <a:avLst/>
          </a:prstGeom>
          <a:solidFill>
            <a:srgbClr val="FEC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7544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D79176-BF57-4823-AE7D-C810FA8EEC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296EF2-E958-4333-BE19-311D1B8AB6D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4217054-0E73-414A-920B-4DF2E5B2897E}"/>
              </a:ext>
            </a:extLst>
          </p:cNvPr>
          <p:cNvSpPr>
            <a:spLocks noGrp="1"/>
          </p:cNvSpPr>
          <p:nvPr>
            <p:ph type="ftr" sz="quarter" idx="11"/>
          </p:nvPr>
        </p:nvSpPr>
        <p:spPr/>
        <p:txBody>
          <a:bodyPr/>
          <a:lstStyle/>
          <a:p>
            <a:r>
              <a:rPr lang="en-US"/>
              <a:t>COPYRIGHT © 2020 MILTON CAT</a:t>
            </a:r>
          </a:p>
        </p:txBody>
      </p:sp>
      <p:sp>
        <p:nvSpPr>
          <p:cNvPr id="6" name="Slide Number Placeholder 5">
            <a:extLst>
              <a:ext uri="{FF2B5EF4-FFF2-40B4-BE49-F238E27FC236}">
                <a16:creationId xmlns:a16="http://schemas.microsoft.com/office/drawing/2014/main" id="{6305A5D8-3C50-4EF0-AA5B-6322B7CB9419}"/>
              </a:ext>
            </a:extLst>
          </p:cNvPr>
          <p:cNvSpPr>
            <a:spLocks noGrp="1"/>
          </p:cNvSpPr>
          <p:nvPr>
            <p:ph type="sldNum" sz="quarter" idx="12"/>
          </p:nvPr>
        </p:nvSpPr>
        <p:spPr/>
        <p:txBody>
          <a:bodyPr/>
          <a:lstStyle/>
          <a:p>
            <a:fld id="{B2D26DA7-7BA1-40D7-942E-35A11AFC83EE}" type="slidenum">
              <a:rPr lang="en-US" smtClean="0"/>
              <a:t>‹#›</a:t>
            </a:fld>
            <a:endParaRPr lang="en-US"/>
          </a:p>
        </p:txBody>
      </p:sp>
      <p:sp>
        <p:nvSpPr>
          <p:cNvPr id="7" name="Title 6">
            <a:extLst>
              <a:ext uri="{FF2B5EF4-FFF2-40B4-BE49-F238E27FC236}">
                <a16:creationId xmlns:a16="http://schemas.microsoft.com/office/drawing/2014/main" id="{D62A8AB6-1F35-41A6-84E3-AA5B9E61390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71693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D79176-BF57-4823-AE7D-C810FA8EECD5}"/>
              </a:ext>
            </a:extLst>
          </p:cNvPr>
          <p:cNvSpPr>
            <a:spLocks noGrp="1"/>
          </p:cNvSpPr>
          <p:nvPr>
            <p:ph idx="1"/>
          </p:nvPr>
        </p:nvSpPr>
        <p:spPr>
          <a:xfrm>
            <a:off x="388040" y="1495778"/>
            <a:ext cx="7356138" cy="4634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D62A8AB6-1F35-41A6-84E3-AA5B9E61390D}"/>
              </a:ext>
            </a:extLst>
          </p:cNvPr>
          <p:cNvSpPr>
            <a:spLocks noGrp="1"/>
          </p:cNvSpPr>
          <p:nvPr>
            <p:ph type="title"/>
          </p:nvPr>
        </p:nvSpPr>
        <p:spPr>
          <a:xfrm>
            <a:off x="388040" y="267548"/>
            <a:ext cx="7356138" cy="1113638"/>
          </a:xfrm>
        </p:spPr>
        <p:txBody>
          <a:bodyPr/>
          <a:lstStyle/>
          <a:p>
            <a:r>
              <a:rPr lang="en-US" dirty="0"/>
              <a:t>Click to edit Master title style</a:t>
            </a:r>
          </a:p>
        </p:txBody>
      </p:sp>
      <p:pic>
        <p:nvPicPr>
          <p:cNvPr id="2" name="Picture 1" descr="A picture containing large, white&#10;&#10;Description automatically generated">
            <a:extLst>
              <a:ext uri="{FF2B5EF4-FFF2-40B4-BE49-F238E27FC236}">
                <a16:creationId xmlns:a16="http://schemas.microsoft.com/office/drawing/2014/main" id="{AD64D9F4-2B3A-4E3E-A650-BB4A939358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5003" t="8012" r="249" b="9878"/>
          <a:stretch/>
        </p:blipFill>
        <p:spPr>
          <a:xfrm>
            <a:off x="7934324" y="0"/>
            <a:ext cx="4257675" cy="6705600"/>
          </a:xfrm>
          <a:prstGeom prst="rect">
            <a:avLst/>
          </a:prstGeom>
        </p:spPr>
      </p:pic>
      <p:sp>
        <p:nvSpPr>
          <p:cNvPr id="10" name="Rectangle 9">
            <a:extLst>
              <a:ext uri="{FF2B5EF4-FFF2-40B4-BE49-F238E27FC236}">
                <a16:creationId xmlns:a16="http://schemas.microsoft.com/office/drawing/2014/main" id="{1081F37B-9FBD-4B05-B3F0-61C20D0C5D2A}"/>
              </a:ext>
            </a:extLst>
          </p:cNvPr>
          <p:cNvSpPr/>
          <p:nvPr userDrawn="1"/>
        </p:nvSpPr>
        <p:spPr>
          <a:xfrm>
            <a:off x="0" y="6685183"/>
            <a:ext cx="12192000" cy="172817"/>
          </a:xfrm>
          <a:prstGeom prst="rect">
            <a:avLst/>
          </a:prstGeom>
          <a:solidFill>
            <a:srgbClr val="FEC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8A413BE-D1F6-4673-BEBA-685733B10005}"/>
              </a:ext>
            </a:extLst>
          </p:cNvPr>
          <p:cNvPicPr>
            <a:picLocks noChangeAspect="1"/>
          </p:cNvPicPr>
          <p:nvPr userDrawn="1"/>
        </p:nvPicPr>
        <p:blipFill>
          <a:blip r:embed="rId3"/>
          <a:stretch>
            <a:fillRect/>
          </a:stretch>
        </p:blipFill>
        <p:spPr>
          <a:xfrm>
            <a:off x="10941341" y="6260518"/>
            <a:ext cx="976540" cy="263470"/>
          </a:xfrm>
          <a:prstGeom prst="rect">
            <a:avLst/>
          </a:prstGeom>
        </p:spPr>
      </p:pic>
      <p:sp>
        <p:nvSpPr>
          <p:cNvPr id="13" name="Date Placeholder 12">
            <a:extLst>
              <a:ext uri="{FF2B5EF4-FFF2-40B4-BE49-F238E27FC236}">
                <a16:creationId xmlns:a16="http://schemas.microsoft.com/office/drawing/2014/main" id="{2A017DC7-3F59-4E8F-A958-7829E9C315C7}"/>
              </a:ext>
            </a:extLst>
          </p:cNvPr>
          <p:cNvSpPr>
            <a:spLocks noGrp="1"/>
          </p:cNvSpPr>
          <p:nvPr>
            <p:ph type="dt" sz="half" idx="10"/>
          </p:nvPr>
        </p:nvSpPr>
        <p:spPr/>
        <p:txBody>
          <a:bodyPr/>
          <a:lstStyle/>
          <a:p>
            <a:endParaRPr lang="en-US" dirty="0"/>
          </a:p>
        </p:txBody>
      </p:sp>
      <p:sp>
        <p:nvSpPr>
          <p:cNvPr id="14" name="Footer Placeholder 13">
            <a:extLst>
              <a:ext uri="{FF2B5EF4-FFF2-40B4-BE49-F238E27FC236}">
                <a16:creationId xmlns:a16="http://schemas.microsoft.com/office/drawing/2014/main" id="{0C09291F-FEB5-4107-97F8-146F49EBCA5A}"/>
              </a:ext>
            </a:extLst>
          </p:cNvPr>
          <p:cNvSpPr>
            <a:spLocks noGrp="1"/>
          </p:cNvSpPr>
          <p:nvPr>
            <p:ph type="ftr" sz="quarter" idx="11"/>
          </p:nvPr>
        </p:nvSpPr>
        <p:spPr/>
        <p:txBody>
          <a:bodyPr/>
          <a:lstStyle/>
          <a:p>
            <a:r>
              <a:rPr lang="en-US"/>
              <a:t>COPYRIGHT © 2020 MILTON CAT</a:t>
            </a:r>
          </a:p>
        </p:txBody>
      </p:sp>
      <p:sp>
        <p:nvSpPr>
          <p:cNvPr id="15" name="Slide Number Placeholder 14">
            <a:extLst>
              <a:ext uri="{FF2B5EF4-FFF2-40B4-BE49-F238E27FC236}">
                <a16:creationId xmlns:a16="http://schemas.microsoft.com/office/drawing/2014/main" id="{19CA4668-94D2-4979-BE92-FD619FB02614}"/>
              </a:ext>
            </a:extLst>
          </p:cNvPr>
          <p:cNvSpPr>
            <a:spLocks noGrp="1"/>
          </p:cNvSpPr>
          <p:nvPr>
            <p:ph type="sldNum" sz="quarter" idx="12"/>
          </p:nvPr>
        </p:nvSpPr>
        <p:spPr/>
        <p:txBody>
          <a:bodyPr/>
          <a:lstStyle/>
          <a:p>
            <a:fld id="{B2D26DA7-7BA1-40D7-942E-35A11AFC83EE}" type="slidenum">
              <a:rPr lang="en-US" smtClean="0"/>
              <a:pPr/>
              <a:t>‹#›</a:t>
            </a:fld>
            <a:endParaRPr lang="en-US" dirty="0"/>
          </a:p>
        </p:txBody>
      </p:sp>
    </p:spTree>
    <p:extLst>
      <p:ext uri="{BB962C8B-B14F-4D97-AF65-F5344CB8AC3E}">
        <p14:creationId xmlns:p14="http://schemas.microsoft.com/office/powerpoint/2010/main" val="1003359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EB00141F-D38D-4D0A-ACFB-0B9A073D471D}"/>
              </a:ext>
            </a:extLst>
          </p:cNvPr>
          <p:cNvSpPr>
            <a:spLocks noGrp="1"/>
          </p:cNvSpPr>
          <p:nvPr>
            <p:ph type="body" sz="quarter" idx="17"/>
          </p:nvPr>
        </p:nvSpPr>
        <p:spPr>
          <a:xfrm>
            <a:off x="495836" y="2163450"/>
            <a:ext cx="5512157" cy="4082803"/>
          </a:xfrm>
          <a:gradFill>
            <a:gsLst>
              <a:gs pos="1000">
                <a:schemeClr val="accent5">
                  <a:lumMod val="20000"/>
                  <a:lumOff val="80000"/>
                </a:schemeClr>
              </a:gs>
              <a:gs pos="100000">
                <a:schemeClr val="bg1"/>
              </a:gs>
            </a:gsLst>
            <a:lin ang="5400000" scaled="1"/>
          </a:gradFill>
        </p:spPr>
        <p:txBody>
          <a:bodyPr tIns="91440">
            <a:noAutofit/>
          </a:bodyPr>
          <a:lstStyle>
            <a:lvl1pPr marL="146050" indent="-146050">
              <a:spcBef>
                <a:spcPts val="900"/>
              </a:spcBef>
              <a:defRPr sz="1800"/>
            </a:lvl1pPr>
            <a:lvl2pPr marL="349250" indent="-179388">
              <a:spcBef>
                <a:spcPts val="600"/>
              </a:spcBef>
              <a:defRPr sz="1600"/>
            </a:lvl2pPr>
            <a:lvl3pPr marL="508000" indent="-146050">
              <a:spcBef>
                <a:spcPts val="300"/>
              </a:spcBef>
              <a:defRPr sz="1400"/>
            </a:lvl3pPr>
            <a:lvl4pPr marL="660400" indent="-146050">
              <a:spcBef>
                <a:spcPts val="300"/>
              </a:spcBef>
              <a:defRPr sz="1200"/>
            </a:lvl4pPr>
            <a:lvl5pPr marL="846138" indent="-182563">
              <a:spcBef>
                <a:spcPts val="300"/>
              </a:spcBef>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29">
            <a:extLst>
              <a:ext uri="{FF2B5EF4-FFF2-40B4-BE49-F238E27FC236}">
                <a16:creationId xmlns:a16="http://schemas.microsoft.com/office/drawing/2014/main" id="{60B995DF-798C-410B-8B19-5C575C1A513C}"/>
              </a:ext>
            </a:extLst>
          </p:cNvPr>
          <p:cNvSpPr>
            <a:spLocks noGrp="1"/>
          </p:cNvSpPr>
          <p:nvPr>
            <p:ph type="body" sz="quarter" idx="18"/>
          </p:nvPr>
        </p:nvSpPr>
        <p:spPr>
          <a:xfrm>
            <a:off x="6233602" y="2163450"/>
            <a:ext cx="5512157" cy="4082803"/>
          </a:xfrm>
          <a:gradFill>
            <a:gsLst>
              <a:gs pos="1000">
                <a:schemeClr val="accent5">
                  <a:lumMod val="20000"/>
                  <a:lumOff val="80000"/>
                </a:schemeClr>
              </a:gs>
              <a:gs pos="100000">
                <a:schemeClr val="bg1"/>
              </a:gs>
            </a:gsLst>
            <a:lin ang="5400000" scaled="1"/>
          </a:gradFill>
        </p:spPr>
        <p:txBody>
          <a:bodyPr tIns="91440">
            <a:noAutofit/>
          </a:bodyPr>
          <a:lstStyle>
            <a:lvl1pPr marL="146050" indent="-146050">
              <a:spcBef>
                <a:spcPts val="900"/>
              </a:spcBef>
              <a:defRPr sz="1800"/>
            </a:lvl1pPr>
            <a:lvl2pPr marL="349250" indent="-179388">
              <a:spcBef>
                <a:spcPts val="600"/>
              </a:spcBef>
              <a:defRPr sz="1600"/>
            </a:lvl2pPr>
            <a:lvl3pPr marL="508000" indent="-146050">
              <a:spcBef>
                <a:spcPts val="300"/>
              </a:spcBef>
              <a:defRPr sz="1400"/>
            </a:lvl3pPr>
            <a:lvl4pPr marL="660400" indent="-146050">
              <a:spcBef>
                <a:spcPts val="300"/>
              </a:spcBef>
              <a:defRPr sz="1200"/>
            </a:lvl4pPr>
            <a:lvl5pPr marL="846138" indent="-182563">
              <a:spcBef>
                <a:spcPts val="300"/>
              </a:spcBef>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Rectangle 16">
            <a:extLst>
              <a:ext uri="{FF2B5EF4-FFF2-40B4-BE49-F238E27FC236}">
                <a16:creationId xmlns:a16="http://schemas.microsoft.com/office/drawing/2014/main" id="{3A2183E8-0A59-4383-ABEB-DA5B9E216288}"/>
              </a:ext>
            </a:extLst>
          </p:cNvPr>
          <p:cNvSpPr/>
          <p:nvPr userDrawn="1"/>
        </p:nvSpPr>
        <p:spPr>
          <a:xfrm>
            <a:off x="0" y="6685183"/>
            <a:ext cx="12192000" cy="172817"/>
          </a:xfrm>
          <a:prstGeom prst="rect">
            <a:avLst/>
          </a:prstGeom>
          <a:solidFill>
            <a:srgbClr val="FEC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83DB1D89-7320-47C0-9766-97D20A7DD760}"/>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F5F4094F-13A8-4538-874C-F6638BF3829E}"/>
              </a:ext>
            </a:extLst>
          </p:cNvPr>
          <p:cNvSpPr>
            <a:spLocks noGrp="1"/>
          </p:cNvSpPr>
          <p:nvPr>
            <p:ph type="ftr" sz="quarter" idx="11"/>
          </p:nvPr>
        </p:nvSpPr>
        <p:spPr/>
        <p:txBody>
          <a:bodyPr/>
          <a:lstStyle/>
          <a:p>
            <a:r>
              <a:rPr lang="en-US"/>
              <a:t>COPYRIGHT © 2020 MILTON CAT</a:t>
            </a:r>
          </a:p>
        </p:txBody>
      </p:sp>
      <p:sp>
        <p:nvSpPr>
          <p:cNvPr id="5" name="Slide Number Placeholder 4">
            <a:extLst>
              <a:ext uri="{FF2B5EF4-FFF2-40B4-BE49-F238E27FC236}">
                <a16:creationId xmlns:a16="http://schemas.microsoft.com/office/drawing/2014/main" id="{72CB6527-5BCC-45C4-BF4C-34CCC9525EDB}"/>
              </a:ext>
            </a:extLst>
          </p:cNvPr>
          <p:cNvSpPr>
            <a:spLocks noGrp="1"/>
          </p:cNvSpPr>
          <p:nvPr>
            <p:ph type="sldNum" sz="quarter" idx="12"/>
          </p:nvPr>
        </p:nvSpPr>
        <p:spPr/>
        <p:txBody>
          <a:bodyPr/>
          <a:lstStyle/>
          <a:p>
            <a:fld id="{B2D26DA7-7BA1-40D7-942E-35A11AFC83EE}" type="slidenum">
              <a:rPr lang="en-US" smtClean="0"/>
              <a:t>‹#›</a:t>
            </a:fld>
            <a:endParaRPr lang="en-US"/>
          </a:p>
        </p:txBody>
      </p:sp>
      <p:sp>
        <p:nvSpPr>
          <p:cNvPr id="8" name="Rectangle 7">
            <a:extLst>
              <a:ext uri="{FF2B5EF4-FFF2-40B4-BE49-F238E27FC236}">
                <a16:creationId xmlns:a16="http://schemas.microsoft.com/office/drawing/2014/main" id="{0641A0A5-7E5E-43BC-92B1-1B4EC00EC065}"/>
              </a:ext>
            </a:extLst>
          </p:cNvPr>
          <p:cNvSpPr>
            <a:spLocks/>
          </p:cNvSpPr>
          <p:nvPr userDrawn="1"/>
        </p:nvSpPr>
        <p:spPr>
          <a:xfrm>
            <a:off x="495836" y="1336382"/>
            <a:ext cx="5512157" cy="801511"/>
          </a:xfrm>
          <a:prstGeom prst="rect">
            <a:avLst/>
          </a:prstGeom>
          <a:gradFill>
            <a:gsLst>
              <a:gs pos="47574">
                <a:schemeClr val="bg1">
                  <a:lumMod val="75000"/>
                </a:schemeClr>
              </a:gs>
              <a:gs pos="64822">
                <a:schemeClr val="bg1"/>
              </a:gs>
              <a:gs pos="81000">
                <a:schemeClr val="bg2">
                  <a:lumMod val="50000"/>
                </a:schemeClr>
              </a:gs>
              <a:gs pos="29000">
                <a:schemeClr val="bg2">
                  <a:lumMod val="50000"/>
                </a:schemeClr>
              </a:gs>
              <a:gs pos="0">
                <a:schemeClr val="tx1"/>
              </a:gs>
              <a:gs pos="100000">
                <a:schemeClr val="tx1"/>
              </a:gs>
            </a:gsLst>
            <a:lin ang="1620000" scaled="0"/>
          </a:gra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7C6B32C-AACB-4569-A09B-ECBD0AAF5C01}"/>
              </a:ext>
            </a:extLst>
          </p:cNvPr>
          <p:cNvSpPr>
            <a:spLocks/>
          </p:cNvSpPr>
          <p:nvPr userDrawn="1"/>
        </p:nvSpPr>
        <p:spPr>
          <a:xfrm>
            <a:off x="6233602" y="1336382"/>
            <a:ext cx="5512157" cy="801511"/>
          </a:xfrm>
          <a:prstGeom prst="rect">
            <a:avLst/>
          </a:prstGeom>
          <a:gradFill>
            <a:gsLst>
              <a:gs pos="47574">
                <a:schemeClr val="bg1">
                  <a:lumMod val="75000"/>
                </a:schemeClr>
              </a:gs>
              <a:gs pos="64822">
                <a:schemeClr val="bg1"/>
              </a:gs>
              <a:gs pos="81000">
                <a:schemeClr val="bg2">
                  <a:lumMod val="50000"/>
                </a:schemeClr>
              </a:gs>
              <a:gs pos="29000">
                <a:schemeClr val="bg2">
                  <a:lumMod val="50000"/>
                </a:schemeClr>
              </a:gs>
              <a:gs pos="0">
                <a:schemeClr val="tx1"/>
              </a:gs>
              <a:gs pos="100000">
                <a:schemeClr val="tx1"/>
              </a:gs>
            </a:gsLst>
            <a:lin ang="1620000" scaled="0"/>
          </a:gra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E8280456-7FEF-4A99-B066-1DCB5C9F45BB}"/>
              </a:ext>
            </a:extLst>
          </p:cNvPr>
          <p:cNvCxnSpPr>
            <a:cxnSpLocks/>
          </p:cNvCxnSpPr>
          <p:nvPr userDrawn="1"/>
        </p:nvCxnSpPr>
        <p:spPr>
          <a:xfrm>
            <a:off x="6120798" y="1336382"/>
            <a:ext cx="0" cy="4851917"/>
          </a:xfrm>
          <a:prstGeom prst="line">
            <a:avLst/>
          </a:prstGeom>
          <a:ln w="19050">
            <a:gradFill>
              <a:gsLst>
                <a:gs pos="3200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id="{08EDB769-16A0-483C-A3F8-EB67FCA073BD}"/>
              </a:ext>
            </a:extLst>
          </p:cNvPr>
          <p:cNvSpPr>
            <a:spLocks noGrp="1"/>
          </p:cNvSpPr>
          <p:nvPr>
            <p:ph type="body" sz="quarter" idx="15"/>
          </p:nvPr>
        </p:nvSpPr>
        <p:spPr>
          <a:xfrm>
            <a:off x="578574" y="1418168"/>
            <a:ext cx="5346682" cy="637940"/>
          </a:xfrm>
          <a:solidFill>
            <a:schemeClr val="tx1"/>
          </a:solidFill>
          <a:ln w="28575">
            <a:noFill/>
          </a:ln>
          <a:effectLst>
            <a:outerShdw blurRad="50800" dist="38100" dir="5400000" algn="t"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lvl1pPr marL="0" indent="0" algn="ctr">
              <a:buNone/>
              <a:defRPr lang="en-US" sz="2000" b="1" smtClean="0">
                <a:solidFill>
                  <a:schemeClr val="lt1"/>
                </a:solidFill>
                <a:latin typeface="Arial Narrow" panose="020B0606020202030204" pitchFamily="34" charset="0"/>
              </a:defRPr>
            </a:lvl1pPr>
            <a:lvl2pPr algn="ctr">
              <a:defRPr lang="en-US" sz="1800" smtClean="0">
                <a:solidFill>
                  <a:schemeClr val="lt1"/>
                </a:solidFill>
              </a:defRPr>
            </a:lvl2pPr>
            <a:lvl3pPr algn="ctr">
              <a:defRPr lang="en-US" smtClean="0">
                <a:solidFill>
                  <a:schemeClr val="lt1"/>
                </a:solidFill>
              </a:defRPr>
            </a:lvl3pPr>
            <a:lvl4pPr algn="ctr">
              <a:defRPr lang="en-US" sz="1800" smtClean="0">
                <a:solidFill>
                  <a:schemeClr val="lt1"/>
                </a:solidFill>
              </a:defRPr>
            </a:lvl4pPr>
            <a:lvl5pPr algn="ctr">
              <a:defRPr lang="en-US" sz="1800">
                <a:solidFill>
                  <a:schemeClr val="lt1"/>
                </a:solidFill>
              </a:defRPr>
            </a:lvl5pPr>
          </a:lstStyle>
          <a:p>
            <a:pPr marL="0" lvl="0" algn="ctr"/>
            <a:r>
              <a:rPr lang="en-US" dirty="0"/>
              <a:t>Click to edit Master text styles</a:t>
            </a:r>
          </a:p>
        </p:txBody>
      </p:sp>
      <p:sp>
        <p:nvSpPr>
          <p:cNvPr id="28" name="Text Placeholder 26">
            <a:extLst>
              <a:ext uri="{FF2B5EF4-FFF2-40B4-BE49-F238E27FC236}">
                <a16:creationId xmlns:a16="http://schemas.microsoft.com/office/drawing/2014/main" id="{FD5AD87F-A51B-447C-9706-68E871937A66}"/>
              </a:ext>
            </a:extLst>
          </p:cNvPr>
          <p:cNvSpPr>
            <a:spLocks noGrp="1"/>
          </p:cNvSpPr>
          <p:nvPr>
            <p:ph type="body" sz="quarter" idx="16"/>
          </p:nvPr>
        </p:nvSpPr>
        <p:spPr>
          <a:xfrm>
            <a:off x="6316339" y="1418168"/>
            <a:ext cx="5346682" cy="637940"/>
          </a:xfrm>
          <a:solidFill>
            <a:schemeClr val="tx1"/>
          </a:solidFill>
          <a:ln w="28575">
            <a:noFill/>
          </a:ln>
          <a:effectLst>
            <a:outerShdw blurRad="50800" dist="38100" dir="5400000" algn="t"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lvl1pPr marL="0" indent="0" algn="ctr">
              <a:buNone/>
              <a:defRPr lang="en-US" sz="2000" b="1" smtClean="0">
                <a:solidFill>
                  <a:schemeClr val="lt1"/>
                </a:solidFill>
                <a:latin typeface="Arial Narrow" panose="020B0606020202030204" pitchFamily="34" charset="0"/>
              </a:defRPr>
            </a:lvl1pPr>
            <a:lvl2pPr algn="ctr">
              <a:defRPr lang="en-US" sz="1800" smtClean="0">
                <a:solidFill>
                  <a:schemeClr val="lt1"/>
                </a:solidFill>
              </a:defRPr>
            </a:lvl2pPr>
            <a:lvl3pPr algn="ctr">
              <a:defRPr lang="en-US" smtClean="0">
                <a:solidFill>
                  <a:schemeClr val="lt1"/>
                </a:solidFill>
              </a:defRPr>
            </a:lvl3pPr>
            <a:lvl4pPr algn="ctr">
              <a:defRPr lang="en-US" sz="1800" smtClean="0">
                <a:solidFill>
                  <a:schemeClr val="lt1"/>
                </a:solidFill>
              </a:defRPr>
            </a:lvl4pPr>
            <a:lvl5pPr algn="ctr">
              <a:defRPr lang="en-US" sz="1800">
                <a:solidFill>
                  <a:schemeClr val="lt1"/>
                </a:solidFill>
              </a:defRPr>
            </a:lvl5pPr>
          </a:lstStyle>
          <a:p>
            <a:pPr marL="0" lvl="0" algn="ctr"/>
            <a:r>
              <a:rPr lang="en-US" dirty="0"/>
              <a:t>Click to edit Master text styles</a:t>
            </a:r>
          </a:p>
        </p:txBody>
      </p:sp>
      <p:sp>
        <p:nvSpPr>
          <p:cNvPr id="6" name="Title 5">
            <a:extLst>
              <a:ext uri="{FF2B5EF4-FFF2-40B4-BE49-F238E27FC236}">
                <a16:creationId xmlns:a16="http://schemas.microsoft.com/office/drawing/2014/main" id="{48A49B23-3A9D-44DC-8CB1-B2CE036777E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13870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 with Icons">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6C27DE4-495D-4DC3-B62B-279B3B51D525}"/>
              </a:ext>
            </a:extLst>
          </p:cNvPr>
          <p:cNvSpPr/>
          <p:nvPr userDrawn="1"/>
        </p:nvSpPr>
        <p:spPr>
          <a:xfrm>
            <a:off x="0" y="1451729"/>
            <a:ext cx="12191998" cy="845548"/>
          </a:xfrm>
          <a:prstGeom prst="rect">
            <a:avLst/>
          </a:prstGeom>
          <a:solidFill>
            <a:schemeClr val="tx2">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9">
            <a:extLst>
              <a:ext uri="{FF2B5EF4-FFF2-40B4-BE49-F238E27FC236}">
                <a16:creationId xmlns:a16="http://schemas.microsoft.com/office/drawing/2014/main" id="{EB00141F-D38D-4D0A-ACFB-0B9A073D471D}"/>
              </a:ext>
            </a:extLst>
          </p:cNvPr>
          <p:cNvSpPr>
            <a:spLocks noGrp="1"/>
          </p:cNvSpPr>
          <p:nvPr>
            <p:ph type="body" sz="quarter" idx="17"/>
          </p:nvPr>
        </p:nvSpPr>
        <p:spPr>
          <a:xfrm>
            <a:off x="495836" y="3144054"/>
            <a:ext cx="5512157" cy="3025324"/>
          </a:xfrm>
          <a:gradFill>
            <a:gsLst>
              <a:gs pos="1000">
                <a:schemeClr val="accent5">
                  <a:lumMod val="20000"/>
                  <a:lumOff val="80000"/>
                </a:schemeClr>
              </a:gs>
              <a:gs pos="100000">
                <a:schemeClr val="bg1"/>
              </a:gs>
            </a:gsLst>
            <a:lin ang="5400000" scaled="1"/>
          </a:gradFill>
          <a:effectLst>
            <a:outerShdw dist="25400" dir="16200000" rotWithShape="0">
              <a:prstClr val="black"/>
            </a:outerShdw>
          </a:effectLst>
        </p:spPr>
        <p:txBody>
          <a:bodyPr tIns="91440">
            <a:noAutofit/>
          </a:bodyPr>
          <a:lstStyle>
            <a:lvl1pPr marL="146050" indent="-146050">
              <a:spcBef>
                <a:spcPts val="900"/>
              </a:spcBef>
              <a:defRPr sz="1800"/>
            </a:lvl1pPr>
            <a:lvl2pPr marL="349250" indent="-179388">
              <a:spcBef>
                <a:spcPts val="600"/>
              </a:spcBef>
              <a:defRPr sz="1600"/>
            </a:lvl2pPr>
            <a:lvl3pPr marL="508000" indent="-146050">
              <a:spcBef>
                <a:spcPts val="300"/>
              </a:spcBef>
              <a:defRPr sz="1400"/>
            </a:lvl3pPr>
            <a:lvl4pPr marL="660400" indent="-146050">
              <a:spcBef>
                <a:spcPts val="300"/>
              </a:spcBef>
              <a:defRPr sz="1200"/>
            </a:lvl4pPr>
            <a:lvl5pPr marL="846138" indent="-182563">
              <a:spcBef>
                <a:spcPts val="300"/>
              </a:spcBef>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29">
            <a:extLst>
              <a:ext uri="{FF2B5EF4-FFF2-40B4-BE49-F238E27FC236}">
                <a16:creationId xmlns:a16="http://schemas.microsoft.com/office/drawing/2014/main" id="{60B995DF-798C-410B-8B19-5C575C1A513C}"/>
              </a:ext>
            </a:extLst>
          </p:cNvPr>
          <p:cNvSpPr>
            <a:spLocks noGrp="1"/>
          </p:cNvSpPr>
          <p:nvPr>
            <p:ph type="body" sz="quarter" idx="18"/>
          </p:nvPr>
        </p:nvSpPr>
        <p:spPr>
          <a:xfrm>
            <a:off x="6233602" y="3144054"/>
            <a:ext cx="5512157" cy="3025324"/>
          </a:xfrm>
          <a:gradFill>
            <a:gsLst>
              <a:gs pos="1000">
                <a:schemeClr val="accent5">
                  <a:lumMod val="20000"/>
                  <a:lumOff val="80000"/>
                </a:schemeClr>
              </a:gs>
              <a:gs pos="100000">
                <a:schemeClr val="bg1"/>
              </a:gs>
            </a:gsLst>
            <a:lin ang="5400000" scaled="1"/>
          </a:gradFill>
          <a:effectLst>
            <a:outerShdw dist="25400" dir="16200000" rotWithShape="0">
              <a:prstClr val="black"/>
            </a:outerShdw>
          </a:effectLst>
        </p:spPr>
        <p:txBody>
          <a:bodyPr vert="horz" lIns="91440" tIns="91440" rIns="91440" bIns="45720" rtlCol="0">
            <a:noAutofit/>
          </a:bodyPr>
          <a:lstStyle>
            <a:lvl1pPr>
              <a:defRPr lang="en-US" sz="1800" dirty="0"/>
            </a:lvl1pPr>
            <a:lvl2pPr>
              <a:defRPr lang="en-US" sz="1600" dirty="0"/>
            </a:lvl2pPr>
            <a:lvl3pPr>
              <a:defRPr lang="en-US" sz="1400" dirty="0"/>
            </a:lvl3pPr>
            <a:lvl4pPr>
              <a:defRPr lang="en-US" sz="1200" dirty="0"/>
            </a:lvl4pPr>
            <a:lvl5pPr>
              <a:defRPr lang="en-US" sz="1200" dirty="0"/>
            </a:lvl5pPr>
          </a:lstStyle>
          <a:p>
            <a:pPr marL="146050" lvl="0" indent="-146050">
              <a:spcBef>
                <a:spcPts val="900"/>
              </a:spcBef>
            </a:pPr>
            <a:r>
              <a:rPr lang="en-US" dirty="0"/>
              <a:t>Click to edit Master text styles</a:t>
            </a:r>
          </a:p>
          <a:p>
            <a:pPr marL="349250" lvl="1" indent="-179388"/>
            <a:r>
              <a:rPr lang="en-US" dirty="0"/>
              <a:t>Second level</a:t>
            </a:r>
          </a:p>
          <a:p>
            <a:pPr marL="508000" lvl="2" indent="-146050">
              <a:spcBef>
                <a:spcPts val="300"/>
              </a:spcBef>
            </a:pPr>
            <a:r>
              <a:rPr lang="en-US" dirty="0"/>
              <a:t>Third level</a:t>
            </a:r>
          </a:p>
          <a:p>
            <a:pPr marL="660400" lvl="3" indent="-146050">
              <a:spcBef>
                <a:spcPts val="300"/>
              </a:spcBef>
            </a:pPr>
            <a:r>
              <a:rPr lang="en-US" dirty="0"/>
              <a:t>Fourth level</a:t>
            </a:r>
          </a:p>
          <a:p>
            <a:pPr marL="846138" lvl="4" indent="-182563">
              <a:spcBef>
                <a:spcPts val="300"/>
              </a:spcBef>
            </a:pPr>
            <a:r>
              <a:rPr lang="en-US" dirty="0"/>
              <a:t>Fifth level</a:t>
            </a:r>
          </a:p>
        </p:txBody>
      </p:sp>
      <p:sp>
        <p:nvSpPr>
          <p:cNvPr id="17" name="Rectangle 16">
            <a:extLst>
              <a:ext uri="{FF2B5EF4-FFF2-40B4-BE49-F238E27FC236}">
                <a16:creationId xmlns:a16="http://schemas.microsoft.com/office/drawing/2014/main" id="{3A2183E8-0A59-4383-ABEB-DA5B9E216288}"/>
              </a:ext>
            </a:extLst>
          </p:cNvPr>
          <p:cNvSpPr/>
          <p:nvPr userDrawn="1"/>
        </p:nvSpPr>
        <p:spPr>
          <a:xfrm>
            <a:off x="0" y="6685183"/>
            <a:ext cx="12192000" cy="172817"/>
          </a:xfrm>
          <a:prstGeom prst="rect">
            <a:avLst/>
          </a:prstGeom>
          <a:solidFill>
            <a:srgbClr val="FEC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83DB1D89-7320-47C0-9766-97D20A7DD760}"/>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F5F4094F-13A8-4538-874C-F6638BF3829E}"/>
              </a:ext>
            </a:extLst>
          </p:cNvPr>
          <p:cNvSpPr>
            <a:spLocks noGrp="1"/>
          </p:cNvSpPr>
          <p:nvPr>
            <p:ph type="ftr" sz="quarter" idx="11"/>
          </p:nvPr>
        </p:nvSpPr>
        <p:spPr/>
        <p:txBody>
          <a:bodyPr/>
          <a:lstStyle/>
          <a:p>
            <a:r>
              <a:rPr lang="en-US"/>
              <a:t>COPYRIGHT © 2020 MILTON CAT</a:t>
            </a:r>
          </a:p>
        </p:txBody>
      </p:sp>
      <p:sp>
        <p:nvSpPr>
          <p:cNvPr id="5" name="Slide Number Placeholder 4">
            <a:extLst>
              <a:ext uri="{FF2B5EF4-FFF2-40B4-BE49-F238E27FC236}">
                <a16:creationId xmlns:a16="http://schemas.microsoft.com/office/drawing/2014/main" id="{72CB6527-5BCC-45C4-BF4C-34CCC9525EDB}"/>
              </a:ext>
            </a:extLst>
          </p:cNvPr>
          <p:cNvSpPr>
            <a:spLocks noGrp="1"/>
          </p:cNvSpPr>
          <p:nvPr>
            <p:ph type="sldNum" sz="quarter" idx="12"/>
          </p:nvPr>
        </p:nvSpPr>
        <p:spPr/>
        <p:txBody>
          <a:bodyPr/>
          <a:lstStyle/>
          <a:p>
            <a:fld id="{B2D26DA7-7BA1-40D7-942E-35A11AFC83EE}" type="slidenum">
              <a:rPr lang="en-US" smtClean="0"/>
              <a:t>‹#›</a:t>
            </a:fld>
            <a:endParaRPr lang="en-US"/>
          </a:p>
        </p:txBody>
      </p:sp>
      <p:cxnSp>
        <p:nvCxnSpPr>
          <p:cNvPr id="12" name="Straight Connector 11">
            <a:extLst>
              <a:ext uri="{FF2B5EF4-FFF2-40B4-BE49-F238E27FC236}">
                <a16:creationId xmlns:a16="http://schemas.microsoft.com/office/drawing/2014/main" id="{E8280456-7FEF-4A99-B066-1DCB5C9F45BB}"/>
              </a:ext>
            </a:extLst>
          </p:cNvPr>
          <p:cNvCxnSpPr>
            <a:cxnSpLocks/>
          </p:cNvCxnSpPr>
          <p:nvPr userDrawn="1"/>
        </p:nvCxnSpPr>
        <p:spPr>
          <a:xfrm>
            <a:off x="6120798" y="3115733"/>
            <a:ext cx="0" cy="3053645"/>
          </a:xfrm>
          <a:prstGeom prst="line">
            <a:avLst/>
          </a:prstGeom>
          <a:ln w="19050">
            <a:gradFill>
              <a:gsLst>
                <a:gs pos="3200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id="{08EDB769-16A0-483C-A3F8-EB67FCA073BD}"/>
              </a:ext>
            </a:extLst>
          </p:cNvPr>
          <p:cNvSpPr>
            <a:spLocks noGrp="1"/>
          </p:cNvSpPr>
          <p:nvPr>
            <p:ph type="body" sz="quarter" idx="15"/>
          </p:nvPr>
        </p:nvSpPr>
        <p:spPr>
          <a:xfrm>
            <a:off x="495836" y="2374900"/>
            <a:ext cx="5512157" cy="757767"/>
          </a:xfrm>
          <a:noFill/>
          <a:ln w="28575">
            <a:noFill/>
          </a:ln>
          <a:effectLst/>
        </p:spPr>
        <p:style>
          <a:lnRef idx="2">
            <a:schemeClr val="dk1">
              <a:shade val="50000"/>
            </a:schemeClr>
          </a:lnRef>
          <a:fillRef idx="1">
            <a:schemeClr val="dk1"/>
          </a:fillRef>
          <a:effectRef idx="0">
            <a:schemeClr val="dk1"/>
          </a:effectRef>
          <a:fontRef idx="minor">
            <a:schemeClr val="lt1"/>
          </a:fontRef>
        </p:style>
        <p:txBody>
          <a:bodyPr rtlCol="0" anchor="b">
            <a:normAutofit/>
          </a:bodyPr>
          <a:lstStyle>
            <a:lvl1pPr marL="0" indent="0" algn="ctr">
              <a:buNone/>
              <a:defRPr lang="en-US" sz="2200" b="0" smtClean="0">
                <a:solidFill>
                  <a:sysClr val="windowText" lastClr="000000"/>
                </a:solidFill>
                <a:latin typeface="+mj-lt"/>
              </a:defRPr>
            </a:lvl1pPr>
            <a:lvl2pPr algn="ctr">
              <a:defRPr lang="en-US" sz="1800" smtClean="0">
                <a:solidFill>
                  <a:schemeClr val="lt1"/>
                </a:solidFill>
              </a:defRPr>
            </a:lvl2pPr>
            <a:lvl3pPr algn="ctr">
              <a:defRPr lang="en-US" smtClean="0">
                <a:solidFill>
                  <a:schemeClr val="lt1"/>
                </a:solidFill>
              </a:defRPr>
            </a:lvl3pPr>
            <a:lvl4pPr algn="ctr">
              <a:defRPr lang="en-US" sz="1800" smtClean="0">
                <a:solidFill>
                  <a:schemeClr val="lt1"/>
                </a:solidFill>
              </a:defRPr>
            </a:lvl4pPr>
            <a:lvl5pPr algn="ctr">
              <a:defRPr lang="en-US" sz="1800">
                <a:solidFill>
                  <a:schemeClr val="lt1"/>
                </a:solidFill>
              </a:defRPr>
            </a:lvl5pPr>
          </a:lstStyle>
          <a:p>
            <a:pPr marL="0" lvl="0" algn="ctr"/>
            <a:r>
              <a:rPr lang="en-US" dirty="0"/>
              <a:t>Click to edit Master text styles</a:t>
            </a:r>
          </a:p>
        </p:txBody>
      </p:sp>
      <p:sp>
        <p:nvSpPr>
          <p:cNvPr id="28" name="Text Placeholder 26">
            <a:extLst>
              <a:ext uri="{FF2B5EF4-FFF2-40B4-BE49-F238E27FC236}">
                <a16:creationId xmlns:a16="http://schemas.microsoft.com/office/drawing/2014/main" id="{FD5AD87F-A51B-447C-9706-68E871937A66}"/>
              </a:ext>
            </a:extLst>
          </p:cNvPr>
          <p:cNvSpPr>
            <a:spLocks noGrp="1"/>
          </p:cNvSpPr>
          <p:nvPr>
            <p:ph type="body" sz="quarter" idx="16"/>
          </p:nvPr>
        </p:nvSpPr>
        <p:spPr>
          <a:xfrm>
            <a:off x="6233602" y="2374900"/>
            <a:ext cx="5512157" cy="757767"/>
          </a:xfrm>
          <a:noFill/>
          <a:ln w="28575">
            <a:noFill/>
          </a:ln>
          <a:effectLst/>
        </p:spPr>
        <p:style>
          <a:lnRef idx="2">
            <a:schemeClr val="dk1">
              <a:shade val="50000"/>
            </a:schemeClr>
          </a:lnRef>
          <a:fillRef idx="1">
            <a:schemeClr val="dk1"/>
          </a:fillRef>
          <a:effectRef idx="0">
            <a:schemeClr val="dk1"/>
          </a:effectRef>
          <a:fontRef idx="minor">
            <a:schemeClr val="lt1"/>
          </a:fontRef>
        </p:style>
        <p:txBody>
          <a:bodyPr rtlCol="0" anchor="b">
            <a:normAutofit/>
          </a:bodyPr>
          <a:lstStyle>
            <a:lvl1pPr marL="0" indent="0" algn="ctr">
              <a:buNone/>
              <a:defRPr lang="en-US" sz="2200" b="0" smtClean="0">
                <a:solidFill>
                  <a:sysClr val="windowText" lastClr="000000"/>
                </a:solidFill>
                <a:latin typeface="+mj-lt"/>
              </a:defRPr>
            </a:lvl1pPr>
            <a:lvl2pPr algn="ctr">
              <a:defRPr lang="en-US" sz="1800" smtClean="0">
                <a:solidFill>
                  <a:schemeClr val="lt1"/>
                </a:solidFill>
              </a:defRPr>
            </a:lvl2pPr>
            <a:lvl3pPr algn="ctr">
              <a:defRPr lang="en-US" smtClean="0">
                <a:solidFill>
                  <a:schemeClr val="lt1"/>
                </a:solidFill>
              </a:defRPr>
            </a:lvl3pPr>
            <a:lvl4pPr algn="ctr">
              <a:defRPr lang="en-US" sz="1800" smtClean="0">
                <a:solidFill>
                  <a:schemeClr val="lt1"/>
                </a:solidFill>
              </a:defRPr>
            </a:lvl4pPr>
            <a:lvl5pPr algn="ctr">
              <a:defRPr lang="en-US" sz="1800">
                <a:solidFill>
                  <a:schemeClr val="lt1"/>
                </a:solidFill>
              </a:defRPr>
            </a:lvl5pPr>
          </a:lstStyle>
          <a:p>
            <a:pPr marL="0" lvl="0" algn="ctr"/>
            <a:r>
              <a:rPr lang="en-US" dirty="0"/>
              <a:t>Click to edit Master text styles</a:t>
            </a:r>
          </a:p>
        </p:txBody>
      </p:sp>
      <p:sp>
        <p:nvSpPr>
          <p:cNvPr id="6" name="Title 5">
            <a:extLst>
              <a:ext uri="{FF2B5EF4-FFF2-40B4-BE49-F238E27FC236}">
                <a16:creationId xmlns:a16="http://schemas.microsoft.com/office/drawing/2014/main" id="{48A49B23-3A9D-44DC-8CB1-B2CE036777E2}"/>
              </a:ext>
            </a:extLst>
          </p:cNvPr>
          <p:cNvSpPr>
            <a:spLocks noGrp="1"/>
          </p:cNvSpPr>
          <p:nvPr>
            <p:ph type="title"/>
          </p:nvPr>
        </p:nvSpPr>
        <p:spPr/>
        <p:txBody>
          <a:bodyPr/>
          <a:lstStyle/>
          <a:p>
            <a:r>
              <a:rPr lang="en-US" dirty="0"/>
              <a:t>Click to edit Master title style</a:t>
            </a:r>
          </a:p>
        </p:txBody>
      </p:sp>
      <p:grpSp>
        <p:nvGrpSpPr>
          <p:cNvPr id="26" name="Group 25">
            <a:extLst>
              <a:ext uri="{FF2B5EF4-FFF2-40B4-BE49-F238E27FC236}">
                <a16:creationId xmlns:a16="http://schemas.microsoft.com/office/drawing/2014/main" id="{C6762C5A-A6A0-4264-BA05-C86BBDE16602}"/>
              </a:ext>
            </a:extLst>
          </p:cNvPr>
          <p:cNvGrpSpPr/>
          <p:nvPr userDrawn="1"/>
        </p:nvGrpSpPr>
        <p:grpSpPr>
          <a:xfrm>
            <a:off x="2713795" y="1336382"/>
            <a:ext cx="1076240" cy="1076240"/>
            <a:chOff x="1384738" y="1241778"/>
            <a:chExt cx="792692" cy="792692"/>
          </a:xfrm>
        </p:grpSpPr>
        <p:sp>
          <p:nvSpPr>
            <p:cNvPr id="29" name="Oval 28">
              <a:extLst>
                <a:ext uri="{FF2B5EF4-FFF2-40B4-BE49-F238E27FC236}">
                  <a16:creationId xmlns:a16="http://schemas.microsoft.com/office/drawing/2014/main" id="{F59B51EC-20C6-43DC-9B29-2F8523639E5C}"/>
                </a:ext>
              </a:extLst>
            </p:cNvPr>
            <p:cNvSpPr/>
            <p:nvPr/>
          </p:nvSpPr>
          <p:spPr>
            <a:xfrm>
              <a:off x="1384738" y="1241778"/>
              <a:ext cx="792692" cy="792692"/>
            </a:xfrm>
            <a:prstGeom prst="ellipse">
              <a:avLst/>
            </a:prstGeom>
            <a:gradFill>
              <a:gsLst>
                <a:gs pos="47574">
                  <a:schemeClr val="bg1">
                    <a:lumMod val="75000"/>
                  </a:schemeClr>
                </a:gs>
                <a:gs pos="64822">
                  <a:schemeClr val="bg1"/>
                </a:gs>
                <a:gs pos="81000">
                  <a:schemeClr val="bg2">
                    <a:lumMod val="50000"/>
                  </a:schemeClr>
                </a:gs>
                <a:gs pos="29000">
                  <a:schemeClr val="bg2">
                    <a:lumMod val="50000"/>
                  </a:schemeClr>
                </a:gs>
                <a:gs pos="0">
                  <a:schemeClr val="tx1"/>
                </a:gs>
                <a:gs pos="100000">
                  <a:schemeClr val="tx1"/>
                </a:gs>
              </a:gsLst>
              <a:lin ang="1620000" scaled="0"/>
            </a:gra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2" name="Oval 31">
              <a:extLst>
                <a:ext uri="{FF2B5EF4-FFF2-40B4-BE49-F238E27FC236}">
                  <a16:creationId xmlns:a16="http://schemas.microsoft.com/office/drawing/2014/main" id="{B6107789-4742-4923-A995-1804E22372FA}"/>
                </a:ext>
              </a:extLst>
            </p:cNvPr>
            <p:cNvSpPr/>
            <p:nvPr/>
          </p:nvSpPr>
          <p:spPr>
            <a:xfrm>
              <a:off x="1429456" y="1286497"/>
              <a:ext cx="703257" cy="703256"/>
            </a:xfrm>
            <a:prstGeom prst="ellipse">
              <a:avLst/>
            </a:prstGeom>
            <a:solidFill>
              <a:srgbClr val="0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33" name="Group 32">
            <a:extLst>
              <a:ext uri="{FF2B5EF4-FFF2-40B4-BE49-F238E27FC236}">
                <a16:creationId xmlns:a16="http://schemas.microsoft.com/office/drawing/2014/main" id="{8BB7BA67-0704-4FA2-818B-E5C74709A579}"/>
              </a:ext>
            </a:extLst>
          </p:cNvPr>
          <p:cNvGrpSpPr/>
          <p:nvPr userDrawn="1"/>
        </p:nvGrpSpPr>
        <p:grpSpPr>
          <a:xfrm>
            <a:off x="8451561" y="1336382"/>
            <a:ext cx="1076240" cy="1076240"/>
            <a:chOff x="1384738" y="1241778"/>
            <a:chExt cx="792692" cy="792692"/>
          </a:xfrm>
        </p:grpSpPr>
        <p:sp>
          <p:nvSpPr>
            <p:cNvPr id="34" name="Oval 33">
              <a:extLst>
                <a:ext uri="{FF2B5EF4-FFF2-40B4-BE49-F238E27FC236}">
                  <a16:creationId xmlns:a16="http://schemas.microsoft.com/office/drawing/2014/main" id="{9EF9A1D5-E318-497F-8BF5-AFB4504DAFAB}"/>
                </a:ext>
              </a:extLst>
            </p:cNvPr>
            <p:cNvSpPr/>
            <p:nvPr/>
          </p:nvSpPr>
          <p:spPr>
            <a:xfrm>
              <a:off x="1384738" y="1241778"/>
              <a:ext cx="792692" cy="792692"/>
            </a:xfrm>
            <a:prstGeom prst="ellipse">
              <a:avLst/>
            </a:prstGeom>
            <a:gradFill>
              <a:gsLst>
                <a:gs pos="47574">
                  <a:schemeClr val="bg1">
                    <a:lumMod val="75000"/>
                  </a:schemeClr>
                </a:gs>
                <a:gs pos="64822">
                  <a:schemeClr val="bg1"/>
                </a:gs>
                <a:gs pos="81000">
                  <a:schemeClr val="bg2">
                    <a:lumMod val="50000"/>
                  </a:schemeClr>
                </a:gs>
                <a:gs pos="29000">
                  <a:schemeClr val="bg2">
                    <a:lumMod val="50000"/>
                  </a:schemeClr>
                </a:gs>
                <a:gs pos="0">
                  <a:schemeClr val="tx1"/>
                </a:gs>
                <a:gs pos="100000">
                  <a:schemeClr val="tx1"/>
                </a:gs>
              </a:gsLst>
              <a:lin ang="1620000" scaled="0"/>
            </a:gra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5" name="Oval 34">
              <a:extLst>
                <a:ext uri="{FF2B5EF4-FFF2-40B4-BE49-F238E27FC236}">
                  <a16:creationId xmlns:a16="http://schemas.microsoft.com/office/drawing/2014/main" id="{3CB35AE0-7DB5-4285-8698-FC3973DFEB5E}"/>
                </a:ext>
              </a:extLst>
            </p:cNvPr>
            <p:cNvSpPr/>
            <p:nvPr/>
          </p:nvSpPr>
          <p:spPr>
            <a:xfrm>
              <a:off x="1429456" y="1286497"/>
              <a:ext cx="703257" cy="703256"/>
            </a:xfrm>
            <a:prstGeom prst="ellipse">
              <a:avLst/>
            </a:prstGeom>
            <a:solidFill>
              <a:srgbClr val="0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Tree>
    <p:extLst>
      <p:ext uri="{BB962C8B-B14F-4D97-AF65-F5344CB8AC3E}">
        <p14:creationId xmlns:p14="http://schemas.microsoft.com/office/powerpoint/2010/main" val="2278393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Row">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3BCCAC9-53D1-4F8D-8710-1AE3D49FCB41}"/>
              </a:ext>
            </a:extLst>
          </p:cNvPr>
          <p:cNvSpPr/>
          <p:nvPr userDrawn="1"/>
        </p:nvSpPr>
        <p:spPr>
          <a:xfrm>
            <a:off x="0" y="4505372"/>
            <a:ext cx="1281289" cy="845548"/>
          </a:xfrm>
          <a:prstGeom prst="rect">
            <a:avLst/>
          </a:prstGeom>
          <a:solidFill>
            <a:schemeClr val="tx2">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9">
            <a:extLst>
              <a:ext uri="{FF2B5EF4-FFF2-40B4-BE49-F238E27FC236}">
                <a16:creationId xmlns:a16="http://schemas.microsoft.com/office/drawing/2014/main" id="{EB00141F-D38D-4D0A-ACFB-0B9A073D471D}"/>
              </a:ext>
            </a:extLst>
          </p:cNvPr>
          <p:cNvSpPr>
            <a:spLocks noGrp="1"/>
          </p:cNvSpPr>
          <p:nvPr>
            <p:ph type="body" sz="quarter" idx="17"/>
          </p:nvPr>
        </p:nvSpPr>
        <p:spPr>
          <a:xfrm>
            <a:off x="4486458" y="1477950"/>
            <a:ext cx="7400742" cy="2121219"/>
          </a:xfrm>
          <a:gradFill>
            <a:gsLst>
              <a:gs pos="1000">
                <a:schemeClr val="accent5">
                  <a:lumMod val="20000"/>
                  <a:lumOff val="80000"/>
                </a:schemeClr>
              </a:gs>
              <a:gs pos="100000">
                <a:schemeClr val="bg1"/>
              </a:gs>
            </a:gsLst>
            <a:lin ang="0" scaled="0"/>
          </a:gradFill>
          <a:effectLst>
            <a:outerShdw dist="25400" dir="10800000" rotWithShape="0">
              <a:prstClr val="black"/>
            </a:outerShdw>
          </a:effectLst>
        </p:spPr>
        <p:txBody>
          <a:bodyPr tIns="91440" anchor="ctr">
            <a:noAutofit/>
          </a:bodyPr>
          <a:lstStyle>
            <a:lvl1pPr marL="146050" indent="-146050">
              <a:spcBef>
                <a:spcPts val="900"/>
              </a:spcBef>
              <a:defRPr sz="1800"/>
            </a:lvl1pPr>
            <a:lvl2pPr marL="349250" indent="-179388">
              <a:spcBef>
                <a:spcPts val="600"/>
              </a:spcBef>
              <a:defRPr sz="1600"/>
            </a:lvl2pPr>
            <a:lvl3pPr marL="508000" indent="-146050">
              <a:spcBef>
                <a:spcPts val="300"/>
              </a:spcBef>
              <a:defRPr sz="1400"/>
            </a:lvl3pPr>
            <a:lvl4pPr marL="660400" indent="-146050">
              <a:spcBef>
                <a:spcPts val="300"/>
              </a:spcBef>
              <a:defRPr sz="1200"/>
            </a:lvl4pPr>
            <a:lvl5pPr marL="846138" indent="-182563">
              <a:spcBef>
                <a:spcPts val="300"/>
              </a:spcBef>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Rectangle 20">
            <a:extLst>
              <a:ext uri="{FF2B5EF4-FFF2-40B4-BE49-F238E27FC236}">
                <a16:creationId xmlns:a16="http://schemas.microsoft.com/office/drawing/2014/main" id="{66C27DE4-495D-4DC3-B62B-279B3B51D525}"/>
              </a:ext>
            </a:extLst>
          </p:cNvPr>
          <p:cNvSpPr/>
          <p:nvPr userDrawn="1"/>
        </p:nvSpPr>
        <p:spPr>
          <a:xfrm>
            <a:off x="0" y="2115785"/>
            <a:ext cx="1281289" cy="845548"/>
          </a:xfrm>
          <a:prstGeom prst="rect">
            <a:avLst/>
          </a:prstGeom>
          <a:solidFill>
            <a:schemeClr val="tx2">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29">
            <a:extLst>
              <a:ext uri="{FF2B5EF4-FFF2-40B4-BE49-F238E27FC236}">
                <a16:creationId xmlns:a16="http://schemas.microsoft.com/office/drawing/2014/main" id="{60B995DF-798C-410B-8B19-5C575C1A513C}"/>
              </a:ext>
            </a:extLst>
          </p:cNvPr>
          <p:cNvSpPr>
            <a:spLocks noGrp="1"/>
          </p:cNvSpPr>
          <p:nvPr>
            <p:ph type="body" sz="quarter" idx="18"/>
          </p:nvPr>
        </p:nvSpPr>
        <p:spPr>
          <a:xfrm>
            <a:off x="4486458" y="3867536"/>
            <a:ext cx="7400742" cy="2121219"/>
          </a:xfrm>
          <a:gradFill>
            <a:gsLst>
              <a:gs pos="1000">
                <a:schemeClr val="accent5">
                  <a:lumMod val="20000"/>
                  <a:lumOff val="80000"/>
                </a:schemeClr>
              </a:gs>
              <a:gs pos="100000">
                <a:schemeClr val="bg1"/>
              </a:gs>
            </a:gsLst>
            <a:lin ang="0" scaled="0"/>
          </a:gradFill>
          <a:effectLst>
            <a:outerShdw dist="25400" dir="10800000" rotWithShape="0">
              <a:prstClr val="black"/>
            </a:outerShdw>
          </a:effectLst>
        </p:spPr>
        <p:txBody>
          <a:bodyPr vert="horz" lIns="91440" tIns="91440" rIns="91440" bIns="45720" rtlCol="0" anchor="ctr">
            <a:noAutofit/>
          </a:bodyPr>
          <a:lstStyle>
            <a:lvl1pPr>
              <a:defRPr lang="en-US" sz="1800" dirty="0"/>
            </a:lvl1pPr>
            <a:lvl2pPr>
              <a:defRPr lang="en-US" sz="1600" dirty="0"/>
            </a:lvl2pPr>
            <a:lvl3pPr>
              <a:defRPr lang="en-US" sz="1400" dirty="0"/>
            </a:lvl3pPr>
            <a:lvl4pPr>
              <a:defRPr lang="en-US" sz="1200" dirty="0"/>
            </a:lvl4pPr>
            <a:lvl5pPr>
              <a:defRPr lang="en-US" sz="1200" dirty="0"/>
            </a:lvl5pPr>
          </a:lstStyle>
          <a:p>
            <a:pPr marL="146050" lvl="0" indent="-146050">
              <a:spcBef>
                <a:spcPts val="900"/>
              </a:spcBef>
            </a:pPr>
            <a:r>
              <a:rPr lang="en-US" dirty="0"/>
              <a:t>Click to edit Master text styles</a:t>
            </a:r>
          </a:p>
          <a:p>
            <a:pPr marL="349250" lvl="1" indent="-179388"/>
            <a:r>
              <a:rPr lang="en-US" dirty="0"/>
              <a:t>Second level</a:t>
            </a:r>
          </a:p>
          <a:p>
            <a:pPr marL="508000" lvl="2" indent="-146050">
              <a:spcBef>
                <a:spcPts val="300"/>
              </a:spcBef>
            </a:pPr>
            <a:r>
              <a:rPr lang="en-US" dirty="0"/>
              <a:t>Third level</a:t>
            </a:r>
          </a:p>
          <a:p>
            <a:pPr marL="660400" lvl="3" indent="-146050">
              <a:spcBef>
                <a:spcPts val="300"/>
              </a:spcBef>
            </a:pPr>
            <a:r>
              <a:rPr lang="en-US" dirty="0"/>
              <a:t>Fourth level</a:t>
            </a:r>
          </a:p>
          <a:p>
            <a:pPr marL="846138" lvl="4" indent="-182563">
              <a:spcBef>
                <a:spcPts val="300"/>
              </a:spcBef>
            </a:pPr>
            <a:r>
              <a:rPr lang="en-US" dirty="0"/>
              <a:t>Fifth level</a:t>
            </a:r>
          </a:p>
        </p:txBody>
      </p:sp>
      <p:sp>
        <p:nvSpPr>
          <p:cNvPr id="17" name="Rectangle 16">
            <a:extLst>
              <a:ext uri="{FF2B5EF4-FFF2-40B4-BE49-F238E27FC236}">
                <a16:creationId xmlns:a16="http://schemas.microsoft.com/office/drawing/2014/main" id="{3A2183E8-0A59-4383-ABEB-DA5B9E216288}"/>
              </a:ext>
            </a:extLst>
          </p:cNvPr>
          <p:cNvSpPr/>
          <p:nvPr userDrawn="1"/>
        </p:nvSpPr>
        <p:spPr>
          <a:xfrm>
            <a:off x="0" y="6685183"/>
            <a:ext cx="12192000" cy="172817"/>
          </a:xfrm>
          <a:prstGeom prst="rect">
            <a:avLst/>
          </a:prstGeom>
          <a:solidFill>
            <a:srgbClr val="FEC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83DB1D89-7320-47C0-9766-97D20A7DD760}"/>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F5F4094F-13A8-4538-874C-F6638BF3829E}"/>
              </a:ext>
            </a:extLst>
          </p:cNvPr>
          <p:cNvSpPr>
            <a:spLocks noGrp="1"/>
          </p:cNvSpPr>
          <p:nvPr>
            <p:ph type="ftr" sz="quarter" idx="11"/>
          </p:nvPr>
        </p:nvSpPr>
        <p:spPr/>
        <p:txBody>
          <a:bodyPr/>
          <a:lstStyle/>
          <a:p>
            <a:r>
              <a:rPr lang="en-US"/>
              <a:t>COPYRIGHT © 2020 MILTON CAT</a:t>
            </a:r>
          </a:p>
        </p:txBody>
      </p:sp>
      <p:sp>
        <p:nvSpPr>
          <p:cNvPr id="5" name="Slide Number Placeholder 4">
            <a:extLst>
              <a:ext uri="{FF2B5EF4-FFF2-40B4-BE49-F238E27FC236}">
                <a16:creationId xmlns:a16="http://schemas.microsoft.com/office/drawing/2014/main" id="{72CB6527-5BCC-45C4-BF4C-34CCC9525EDB}"/>
              </a:ext>
            </a:extLst>
          </p:cNvPr>
          <p:cNvSpPr>
            <a:spLocks noGrp="1"/>
          </p:cNvSpPr>
          <p:nvPr>
            <p:ph type="sldNum" sz="quarter" idx="12"/>
          </p:nvPr>
        </p:nvSpPr>
        <p:spPr/>
        <p:txBody>
          <a:bodyPr/>
          <a:lstStyle/>
          <a:p>
            <a:fld id="{B2D26DA7-7BA1-40D7-942E-35A11AFC83EE}" type="slidenum">
              <a:rPr lang="en-US" smtClean="0"/>
              <a:t>‹#›</a:t>
            </a:fld>
            <a:endParaRPr lang="en-US"/>
          </a:p>
        </p:txBody>
      </p:sp>
      <p:cxnSp>
        <p:nvCxnSpPr>
          <p:cNvPr id="12" name="Straight Connector 11">
            <a:extLst>
              <a:ext uri="{FF2B5EF4-FFF2-40B4-BE49-F238E27FC236}">
                <a16:creationId xmlns:a16="http://schemas.microsoft.com/office/drawing/2014/main" id="{E8280456-7FEF-4A99-B066-1DCB5C9F45BB}"/>
              </a:ext>
            </a:extLst>
          </p:cNvPr>
          <p:cNvCxnSpPr>
            <a:cxnSpLocks/>
          </p:cNvCxnSpPr>
          <p:nvPr userDrawn="1"/>
        </p:nvCxnSpPr>
        <p:spPr>
          <a:xfrm>
            <a:off x="0" y="3739444"/>
            <a:ext cx="11830756" cy="0"/>
          </a:xfrm>
          <a:prstGeom prst="line">
            <a:avLst/>
          </a:prstGeom>
          <a:ln w="19050">
            <a:gradFill>
              <a:gsLst>
                <a:gs pos="32000">
                  <a:schemeClr val="accent1"/>
                </a:gs>
                <a:gs pos="100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id="{08EDB769-16A0-483C-A3F8-EB67FCA073BD}"/>
              </a:ext>
            </a:extLst>
          </p:cNvPr>
          <p:cNvSpPr>
            <a:spLocks noGrp="1"/>
          </p:cNvSpPr>
          <p:nvPr>
            <p:ph type="body" sz="quarter" idx="15"/>
          </p:nvPr>
        </p:nvSpPr>
        <p:spPr>
          <a:xfrm>
            <a:off x="1594347" y="2159676"/>
            <a:ext cx="2825254" cy="757767"/>
          </a:xfrm>
          <a:noFill/>
          <a:ln w="28575">
            <a:noFill/>
          </a:ln>
          <a:effectLst/>
        </p:spPr>
        <p:style>
          <a:lnRef idx="2">
            <a:schemeClr val="dk1">
              <a:shade val="50000"/>
            </a:schemeClr>
          </a:lnRef>
          <a:fillRef idx="1">
            <a:schemeClr val="dk1"/>
          </a:fillRef>
          <a:effectRef idx="0">
            <a:schemeClr val="dk1"/>
          </a:effectRef>
          <a:fontRef idx="minor">
            <a:schemeClr val="lt1"/>
          </a:fontRef>
        </p:style>
        <p:txBody>
          <a:bodyPr rtlCol="0" anchor="ctr">
            <a:normAutofit/>
          </a:bodyPr>
          <a:lstStyle>
            <a:lvl1pPr marL="0" indent="0" algn="ctr">
              <a:buNone/>
              <a:defRPr lang="en-US" sz="2200" b="0" smtClean="0">
                <a:solidFill>
                  <a:sysClr val="windowText" lastClr="000000"/>
                </a:solidFill>
                <a:latin typeface="+mj-lt"/>
              </a:defRPr>
            </a:lvl1pPr>
            <a:lvl2pPr algn="ctr">
              <a:defRPr lang="en-US" sz="1800" smtClean="0">
                <a:solidFill>
                  <a:schemeClr val="lt1"/>
                </a:solidFill>
              </a:defRPr>
            </a:lvl2pPr>
            <a:lvl3pPr algn="ctr">
              <a:defRPr lang="en-US" smtClean="0">
                <a:solidFill>
                  <a:schemeClr val="lt1"/>
                </a:solidFill>
              </a:defRPr>
            </a:lvl3pPr>
            <a:lvl4pPr algn="ctr">
              <a:defRPr lang="en-US" sz="1800" smtClean="0">
                <a:solidFill>
                  <a:schemeClr val="lt1"/>
                </a:solidFill>
              </a:defRPr>
            </a:lvl4pPr>
            <a:lvl5pPr algn="ctr">
              <a:defRPr lang="en-US" sz="1800">
                <a:solidFill>
                  <a:schemeClr val="lt1"/>
                </a:solidFill>
              </a:defRPr>
            </a:lvl5pPr>
          </a:lstStyle>
          <a:p>
            <a:pPr marL="0" lvl="0" algn="ctr"/>
            <a:r>
              <a:rPr lang="en-US" dirty="0"/>
              <a:t>Click to edit Master text styles</a:t>
            </a:r>
          </a:p>
        </p:txBody>
      </p:sp>
      <p:sp>
        <p:nvSpPr>
          <p:cNvPr id="28" name="Text Placeholder 26">
            <a:extLst>
              <a:ext uri="{FF2B5EF4-FFF2-40B4-BE49-F238E27FC236}">
                <a16:creationId xmlns:a16="http://schemas.microsoft.com/office/drawing/2014/main" id="{FD5AD87F-A51B-447C-9706-68E871937A66}"/>
              </a:ext>
            </a:extLst>
          </p:cNvPr>
          <p:cNvSpPr>
            <a:spLocks noGrp="1"/>
          </p:cNvSpPr>
          <p:nvPr>
            <p:ph type="body" sz="quarter" idx="16"/>
          </p:nvPr>
        </p:nvSpPr>
        <p:spPr>
          <a:xfrm>
            <a:off x="1594347" y="4549262"/>
            <a:ext cx="2825254" cy="757767"/>
          </a:xfrm>
          <a:noFill/>
          <a:ln w="28575">
            <a:noFill/>
          </a:ln>
          <a:effectLst/>
        </p:spPr>
        <p:style>
          <a:lnRef idx="2">
            <a:schemeClr val="dk1">
              <a:shade val="50000"/>
            </a:schemeClr>
          </a:lnRef>
          <a:fillRef idx="1">
            <a:schemeClr val="dk1"/>
          </a:fillRef>
          <a:effectRef idx="0">
            <a:schemeClr val="dk1"/>
          </a:effectRef>
          <a:fontRef idx="minor">
            <a:schemeClr val="lt1"/>
          </a:fontRef>
        </p:style>
        <p:txBody>
          <a:bodyPr rtlCol="0" anchor="ctr">
            <a:normAutofit/>
          </a:bodyPr>
          <a:lstStyle>
            <a:lvl1pPr marL="0" indent="0" algn="ctr">
              <a:buNone/>
              <a:defRPr lang="en-US" sz="2200" b="0" smtClean="0">
                <a:solidFill>
                  <a:sysClr val="windowText" lastClr="000000"/>
                </a:solidFill>
                <a:latin typeface="+mj-lt"/>
              </a:defRPr>
            </a:lvl1pPr>
            <a:lvl2pPr algn="ctr">
              <a:defRPr lang="en-US" sz="1800" smtClean="0">
                <a:solidFill>
                  <a:schemeClr val="lt1"/>
                </a:solidFill>
              </a:defRPr>
            </a:lvl2pPr>
            <a:lvl3pPr algn="ctr">
              <a:defRPr lang="en-US" smtClean="0">
                <a:solidFill>
                  <a:schemeClr val="lt1"/>
                </a:solidFill>
              </a:defRPr>
            </a:lvl3pPr>
            <a:lvl4pPr algn="ctr">
              <a:defRPr lang="en-US" sz="1800" smtClean="0">
                <a:solidFill>
                  <a:schemeClr val="lt1"/>
                </a:solidFill>
              </a:defRPr>
            </a:lvl4pPr>
            <a:lvl5pPr algn="ctr">
              <a:defRPr lang="en-US" sz="1800">
                <a:solidFill>
                  <a:schemeClr val="lt1"/>
                </a:solidFill>
              </a:defRPr>
            </a:lvl5pPr>
          </a:lstStyle>
          <a:p>
            <a:pPr marL="0" lvl="0" algn="ctr"/>
            <a:r>
              <a:rPr lang="en-US" dirty="0"/>
              <a:t>Click to edit Master text styles</a:t>
            </a:r>
          </a:p>
        </p:txBody>
      </p:sp>
      <p:sp>
        <p:nvSpPr>
          <p:cNvPr id="6" name="Title 5">
            <a:extLst>
              <a:ext uri="{FF2B5EF4-FFF2-40B4-BE49-F238E27FC236}">
                <a16:creationId xmlns:a16="http://schemas.microsoft.com/office/drawing/2014/main" id="{48A49B23-3A9D-44DC-8CB1-B2CE036777E2}"/>
              </a:ext>
            </a:extLst>
          </p:cNvPr>
          <p:cNvSpPr>
            <a:spLocks noGrp="1"/>
          </p:cNvSpPr>
          <p:nvPr>
            <p:ph type="title"/>
          </p:nvPr>
        </p:nvSpPr>
        <p:spPr/>
        <p:txBody>
          <a:bodyPr/>
          <a:lstStyle/>
          <a:p>
            <a:r>
              <a:rPr lang="en-US" dirty="0"/>
              <a:t>Click to edit Master title style</a:t>
            </a:r>
          </a:p>
        </p:txBody>
      </p:sp>
      <p:grpSp>
        <p:nvGrpSpPr>
          <p:cNvPr id="26" name="Group 25">
            <a:extLst>
              <a:ext uri="{FF2B5EF4-FFF2-40B4-BE49-F238E27FC236}">
                <a16:creationId xmlns:a16="http://schemas.microsoft.com/office/drawing/2014/main" id="{C6762C5A-A6A0-4264-BA05-C86BBDE16602}"/>
              </a:ext>
            </a:extLst>
          </p:cNvPr>
          <p:cNvGrpSpPr/>
          <p:nvPr userDrawn="1"/>
        </p:nvGrpSpPr>
        <p:grpSpPr>
          <a:xfrm>
            <a:off x="518106" y="2000439"/>
            <a:ext cx="1076240" cy="1076240"/>
            <a:chOff x="1384738" y="1241778"/>
            <a:chExt cx="792692" cy="792692"/>
          </a:xfrm>
        </p:grpSpPr>
        <p:sp>
          <p:nvSpPr>
            <p:cNvPr id="29" name="Oval 28">
              <a:extLst>
                <a:ext uri="{FF2B5EF4-FFF2-40B4-BE49-F238E27FC236}">
                  <a16:creationId xmlns:a16="http://schemas.microsoft.com/office/drawing/2014/main" id="{F59B51EC-20C6-43DC-9B29-2F8523639E5C}"/>
                </a:ext>
              </a:extLst>
            </p:cNvPr>
            <p:cNvSpPr/>
            <p:nvPr/>
          </p:nvSpPr>
          <p:spPr>
            <a:xfrm>
              <a:off x="1384738" y="1241778"/>
              <a:ext cx="792692" cy="792692"/>
            </a:xfrm>
            <a:prstGeom prst="ellipse">
              <a:avLst/>
            </a:prstGeom>
            <a:gradFill>
              <a:gsLst>
                <a:gs pos="47574">
                  <a:schemeClr val="bg1">
                    <a:lumMod val="75000"/>
                  </a:schemeClr>
                </a:gs>
                <a:gs pos="64822">
                  <a:schemeClr val="bg1"/>
                </a:gs>
                <a:gs pos="81000">
                  <a:schemeClr val="bg2">
                    <a:lumMod val="50000"/>
                  </a:schemeClr>
                </a:gs>
                <a:gs pos="29000">
                  <a:schemeClr val="bg2">
                    <a:lumMod val="50000"/>
                  </a:schemeClr>
                </a:gs>
                <a:gs pos="0">
                  <a:schemeClr val="tx1"/>
                </a:gs>
                <a:gs pos="100000">
                  <a:schemeClr val="tx1"/>
                </a:gs>
              </a:gsLst>
              <a:lin ang="1620000" scaled="0"/>
            </a:gra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2" name="Oval 31">
              <a:extLst>
                <a:ext uri="{FF2B5EF4-FFF2-40B4-BE49-F238E27FC236}">
                  <a16:creationId xmlns:a16="http://schemas.microsoft.com/office/drawing/2014/main" id="{B6107789-4742-4923-A995-1804E22372FA}"/>
                </a:ext>
              </a:extLst>
            </p:cNvPr>
            <p:cNvSpPr/>
            <p:nvPr/>
          </p:nvSpPr>
          <p:spPr>
            <a:xfrm>
              <a:off x="1429456" y="1286497"/>
              <a:ext cx="703257" cy="703256"/>
            </a:xfrm>
            <a:prstGeom prst="ellipse">
              <a:avLst/>
            </a:prstGeom>
            <a:solidFill>
              <a:srgbClr val="0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33" name="Group 32">
            <a:extLst>
              <a:ext uri="{FF2B5EF4-FFF2-40B4-BE49-F238E27FC236}">
                <a16:creationId xmlns:a16="http://schemas.microsoft.com/office/drawing/2014/main" id="{8BB7BA67-0704-4FA2-818B-E5C74709A579}"/>
              </a:ext>
            </a:extLst>
          </p:cNvPr>
          <p:cNvGrpSpPr/>
          <p:nvPr userDrawn="1"/>
        </p:nvGrpSpPr>
        <p:grpSpPr>
          <a:xfrm>
            <a:off x="518106" y="4390026"/>
            <a:ext cx="1076240" cy="1076240"/>
            <a:chOff x="1384738" y="1241778"/>
            <a:chExt cx="792692" cy="792692"/>
          </a:xfrm>
        </p:grpSpPr>
        <p:sp>
          <p:nvSpPr>
            <p:cNvPr id="34" name="Oval 33">
              <a:extLst>
                <a:ext uri="{FF2B5EF4-FFF2-40B4-BE49-F238E27FC236}">
                  <a16:creationId xmlns:a16="http://schemas.microsoft.com/office/drawing/2014/main" id="{9EF9A1D5-E318-497F-8BF5-AFB4504DAFAB}"/>
                </a:ext>
              </a:extLst>
            </p:cNvPr>
            <p:cNvSpPr/>
            <p:nvPr/>
          </p:nvSpPr>
          <p:spPr>
            <a:xfrm>
              <a:off x="1384738" y="1241778"/>
              <a:ext cx="792692" cy="792692"/>
            </a:xfrm>
            <a:prstGeom prst="ellipse">
              <a:avLst/>
            </a:prstGeom>
            <a:gradFill>
              <a:gsLst>
                <a:gs pos="47574">
                  <a:schemeClr val="bg1">
                    <a:lumMod val="75000"/>
                  </a:schemeClr>
                </a:gs>
                <a:gs pos="64822">
                  <a:schemeClr val="bg1"/>
                </a:gs>
                <a:gs pos="81000">
                  <a:schemeClr val="bg2">
                    <a:lumMod val="50000"/>
                  </a:schemeClr>
                </a:gs>
                <a:gs pos="29000">
                  <a:schemeClr val="bg2">
                    <a:lumMod val="50000"/>
                  </a:schemeClr>
                </a:gs>
                <a:gs pos="0">
                  <a:schemeClr val="tx1"/>
                </a:gs>
                <a:gs pos="100000">
                  <a:schemeClr val="tx1"/>
                </a:gs>
              </a:gsLst>
              <a:lin ang="1620000" scaled="0"/>
            </a:gra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5" name="Oval 34">
              <a:extLst>
                <a:ext uri="{FF2B5EF4-FFF2-40B4-BE49-F238E27FC236}">
                  <a16:creationId xmlns:a16="http://schemas.microsoft.com/office/drawing/2014/main" id="{3CB35AE0-7DB5-4285-8698-FC3973DFEB5E}"/>
                </a:ext>
              </a:extLst>
            </p:cNvPr>
            <p:cNvSpPr/>
            <p:nvPr/>
          </p:nvSpPr>
          <p:spPr>
            <a:xfrm>
              <a:off x="1429456" y="1286497"/>
              <a:ext cx="703257" cy="703256"/>
            </a:xfrm>
            <a:prstGeom prst="ellipse">
              <a:avLst/>
            </a:prstGeom>
            <a:solidFill>
              <a:srgbClr val="0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Tree>
    <p:extLst>
      <p:ext uri="{BB962C8B-B14F-4D97-AF65-F5344CB8AC3E}">
        <p14:creationId xmlns:p14="http://schemas.microsoft.com/office/powerpoint/2010/main" val="1902135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with Photos">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EB00141F-D38D-4D0A-ACFB-0B9A073D471D}"/>
              </a:ext>
            </a:extLst>
          </p:cNvPr>
          <p:cNvSpPr>
            <a:spLocks noGrp="1"/>
          </p:cNvSpPr>
          <p:nvPr>
            <p:ph type="body" sz="quarter" idx="17"/>
          </p:nvPr>
        </p:nvSpPr>
        <p:spPr>
          <a:xfrm>
            <a:off x="495836" y="2163450"/>
            <a:ext cx="3306808" cy="4082803"/>
          </a:xfrm>
          <a:gradFill>
            <a:gsLst>
              <a:gs pos="1000">
                <a:schemeClr val="accent5">
                  <a:lumMod val="20000"/>
                  <a:lumOff val="80000"/>
                </a:schemeClr>
              </a:gs>
              <a:gs pos="100000">
                <a:schemeClr val="bg1"/>
              </a:gs>
            </a:gsLst>
            <a:lin ang="5400000" scaled="1"/>
          </a:gradFill>
        </p:spPr>
        <p:txBody>
          <a:bodyPr tIns="91440">
            <a:noAutofit/>
          </a:bodyPr>
          <a:lstStyle>
            <a:lvl1pPr marL="146050" indent="-146050">
              <a:spcBef>
                <a:spcPts val="300"/>
              </a:spcBef>
              <a:defRPr sz="1600"/>
            </a:lvl1pPr>
            <a:lvl2pPr marL="349250" indent="-179388">
              <a:spcBef>
                <a:spcPts val="300"/>
              </a:spcBef>
              <a:defRPr sz="1400"/>
            </a:lvl2pPr>
            <a:lvl3pPr marL="508000" indent="-146050">
              <a:spcBef>
                <a:spcPts val="300"/>
              </a:spcBef>
              <a:defRPr sz="1200"/>
            </a:lvl3pPr>
            <a:lvl4pPr marL="660400" indent="-146050">
              <a:spcBef>
                <a:spcPts val="300"/>
              </a:spcBef>
              <a:defRPr sz="1100"/>
            </a:lvl4pPr>
            <a:lvl5pPr marL="846138" indent="-182563">
              <a:spcBef>
                <a:spcPts val="300"/>
              </a:spcBef>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29">
            <a:extLst>
              <a:ext uri="{FF2B5EF4-FFF2-40B4-BE49-F238E27FC236}">
                <a16:creationId xmlns:a16="http://schemas.microsoft.com/office/drawing/2014/main" id="{60B995DF-798C-410B-8B19-5C575C1A513C}"/>
              </a:ext>
            </a:extLst>
          </p:cNvPr>
          <p:cNvSpPr>
            <a:spLocks noGrp="1"/>
          </p:cNvSpPr>
          <p:nvPr>
            <p:ph type="body" sz="quarter" idx="18"/>
          </p:nvPr>
        </p:nvSpPr>
        <p:spPr>
          <a:xfrm>
            <a:off x="4081770" y="2163450"/>
            <a:ext cx="3306808" cy="4082803"/>
          </a:xfrm>
          <a:gradFill>
            <a:gsLst>
              <a:gs pos="1000">
                <a:schemeClr val="accent5">
                  <a:lumMod val="20000"/>
                  <a:lumOff val="80000"/>
                </a:schemeClr>
              </a:gs>
              <a:gs pos="100000">
                <a:schemeClr val="bg1"/>
              </a:gs>
            </a:gsLst>
            <a:lin ang="5400000" scaled="1"/>
          </a:gradFill>
        </p:spPr>
        <p:txBody>
          <a:bodyPr tIns="91440">
            <a:noAutofit/>
          </a:bodyPr>
          <a:lstStyle>
            <a:lvl1pPr marL="146050" indent="-146050">
              <a:spcBef>
                <a:spcPts val="300"/>
              </a:spcBef>
              <a:defRPr sz="1600"/>
            </a:lvl1pPr>
            <a:lvl2pPr marL="349250" indent="-179388">
              <a:spcBef>
                <a:spcPts val="300"/>
              </a:spcBef>
              <a:defRPr sz="1400"/>
            </a:lvl2pPr>
            <a:lvl3pPr marL="508000" indent="-146050">
              <a:spcBef>
                <a:spcPts val="300"/>
              </a:spcBef>
              <a:defRPr sz="1200"/>
            </a:lvl3pPr>
            <a:lvl4pPr marL="660400" indent="-146050">
              <a:spcBef>
                <a:spcPts val="300"/>
              </a:spcBef>
              <a:defRPr sz="1100"/>
            </a:lvl4pPr>
            <a:lvl5pPr marL="846138" indent="-182563">
              <a:spcBef>
                <a:spcPts val="300"/>
              </a:spcBef>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Picture Placeholder 24">
            <a:extLst>
              <a:ext uri="{FF2B5EF4-FFF2-40B4-BE49-F238E27FC236}">
                <a16:creationId xmlns:a16="http://schemas.microsoft.com/office/drawing/2014/main" id="{753A3DE0-9DA2-4003-8884-CF1B73E664EE}"/>
              </a:ext>
            </a:extLst>
          </p:cNvPr>
          <p:cNvSpPr>
            <a:spLocks noGrp="1"/>
          </p:cNvSpPr>
          <p:nvPr>
            <p:ph type="pic" sz="quarter" idx="13"/>
          </p:nvPr>
        </p:nvSpPr>
        <p:spPr>
          <a:xfrm>
            <a:off x="7885289" y="-1"/>
            <a:ext cx="4306711" cy="3343366"/>
          </a:xfrm>
          <a:solidFill>
            <a:schemeClr val="bg1">
              <a:lumMod val="85000"/>
            </a:schemeClr>
          </a:solidFill>
        </p:spPr>
        <p:txBody>
          <a:bodyPr anchor="ctr">
            <a:normAutofit/>
          </a:bodyPr>
          <a:lstStyle>
            <a:lvl1pPr marL="0" indent="0" algn="ctr">
              <a:buNone/>
              <a:defRPr sz="1600" b="1">
                <a:solidFill>
                  <a:srgbClr val="FF0000"/>
                </a:solidFill>
              </a:defRPr>
            </a:lvl1pPr>
          </a:lstStyle>
          <a:p>
            <a:endParaRPr lang="en-US" dirty="0"/>
          </a:p>
          <a:p>
            <a:endParaRPr lang="en-US" dirty="0"/>
          </a:p>
          <a:p>
            <a:r>
              <a:rPr lang="en-US" dirty="0"/>
              <a:t>CLICK THE ICON </a:t>
            </a:r>
            <a:br>
              <a:rPr lang="en-US" dirty="0"/>
            </a:br>
            <a:r>
              <a:rPr lang="en-US" dirty="0"/>
              <a:t>TO INSERT IMAGE</a:t>
            </a:r>
          </a:p>
        </p:txBody>
      </p:sp>
      <p:sp>
        <p:nvSpPr>
          <p:cNvPr id="25" name="Picture Placeholder 24">
            <a:extLst>
              <a:ext uri="{FF2B5EF4-FFF2-40B4-BE49-F238E27FC236}">
                <a16:creationId xmlns:a16="http://schemas.microsoft.com/office/drawing/2014/main" id="{A018145C-B90B-4D35-8AD0-C8B68B57EA81}"/>
              </a:ext>
            </a:extLst>
          </p:cNvPr>
          <p:cNvSpPr>
            <a:spLocks noGrp="1"/>
          </p:cNvSpPr>
          <p:nvPr>
            <p:ph type="pic" sz="quarter" idx="14"/>
          </p:nvPr>
        </p:nvSpPr>
        <p:spPr>
          <a:xfrm>
            <a:off x="7885289" y="3341816"/>
            <a:ext cx="4306711" cy="3343366"/>
          </a:xfrm>
          <a:custGeom>
            <a:avLst/>
            <a:gdLst>
              <a:gd name="connsiteX0" fmla="*/ 3056052 w 4306711"/>
              <a:gd name="connsiteY0" fmla="*/ 2918702 h 3343366"/>
              <a:gd name="connsiteX1" fmla="*/ 3056052 w 4306711"/>
              <a:gd name="connsiteY1" fmla="*/ 3182172 h 3343366"/>
              <a:gd name="connsiteX2" fmla="*/ 4032592 w 4306711"/>
              <a:gd name="connsiteY2" fmla="*/ 3182172 h 3343366"/>
              <a:gd name="connsiteX3" fmla="*/ 4032592 w 4306711"/>
              <a:gd name="connsiteY3" fmla="*/ 2918702 h 3343366"/>
              <a:gd name="connsiteX4" fmla="*/ 0 w 4306711"/>
              <a:gd name="connsiteY4" fmla="*/ 0 h 3343366"/>
              <a:gd name="connsiteX5" fmla="*/ 4306711 w 4306711"/>
              <a:gd name="connsiteY5" fmla="*/ 0 h 3343366"/>
              <a:gd name="connsiteX6" fmla="*/ 4306711 w 4306711"/>
              <a:gd name="connsiteY6" fmla="*/ 3343366 h 3343366"/>
              <a:gd name="connsiteX7" fmla="*/ 0 w 4306711"/>
              <a:gd name="connsiteY7" fmla="*/ 3343366 h 334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6711" h="3343366">
                <a:moveTo>
                  <a:pt x="3056052" y="2918702"/>
                </a:moveTo>
                <a:lnTo>
                  <a:pt x="3056052" y="3182172"/>
                </a:lnTo>
                <a:lnTo>
                  <a:pt x="4032592" y="3182172"/>
                </a:lnTo>
                <a:lnTo>
                  <a:pt x="4032592" y="2918702"/>
                </a:lnTo>
                <a:close/>
                <a:moveTo>
                  <a:pt x="0" y="0"/>
                </a:moveTo>
                <a:lnTo>
                  <a:pt x="4306711" y="0"/>
                </a:lnTo>
                <a:lnTo>
                  <a:pt x="4306711" y="3343366"/>
                </a:lnTo>
                <a:lnTo>
                  <a:pt x="0" y="3343366"/>
                </a:lnTo>
                <a:close/>
              </a:path>
            </a:pathLst>
          </a:custGeom>
          <a:solidFill>
            <a:schemeClr val="bg1">
              <a:lumMod val="85000"/>
            </a:schemeClr>
          </a:solidFill>
        </p:spPr>
        <p:txBody>
          <a:bodyPr wrap="square" anchor="ctr">
            <a:noAutofit/>
          </a:bodyPr>
          <a:lstStyle>
            <a:lvl1pPr marL="0" indent="0" algn="ctr">
              <a:buNone/>
              <a:defRPr sz="1600" b="1">
                <a:solidFill>
                  <a:srgbClr val="FF0000"/>
                </a:solidFill>
              </a:defRPr>
            </a:lvl1pPr>
          </a:lstStyle>
          <a:p>
            <a:endParaRPr lang="en-US" dirty="0"/>
          </a:p>
          <a:p>
            <a:endParaRPr lang="en-US" dirty="0"/>
          </a:p>
          <a:p>
            <a:r>
              <a:rPr lang="en-US" dirty="0"/>
              <a:t>CLICK THE ICON </a:t>
            </a:r>
            <a:br>
              <a:rPr lang="en-US" dirty="0"/>
            </a:br>
            <a:r>
              <a:rPr lang="en-US" dirty="0"/>
              <a:t>TO INSERT IMAGE</a:t>
            </a:r>
          </a:p>
        </p:txBody>
      </p:sp>
      <p:sp>
        <p:nvSpPr>
          <p:cNvPr id="17" name="Rectangle 16">
            <a:extLst>
              <a:ext uri="{FF2B5EF4-FFF2-40B4-BE49-F238E27FC236}">
                <a16:creationId xmlns:a16="http://schemas.microsoft.com/office/drawing/2014/main" id="{3A2183E8-0A59-4383-ABEB-DA5B9E216288}"/>
              </a:ext>
            </a:extLst>
          </p:cNvPr>
          <p:cNvSpPr/>
          <p:nvPr userDrawn="1"/>
        </p:nvSpPr>
        <p:spPr>
          <a:xfrm>
            <a:off x="0" y="6685183"/>
            <a:ext cx="12192000" cy="172817"/>
          </a:xfrm>
          <a:prstGeom prst="rect">
            <a:avLst/>
          </a:prstGeom>
          <a:solidFill>
            <a:srgbClr val="FEC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808B92-93D3-499F-AEC7-4469F652B4E6}"/>
              </a:ext>
            </a:extLst>
          </p:cNvPr>
          <p:cNvSpPr>
            <a:spLocks noGrp="1"/>
          </p:cNvSpPr>
          <p:nvPr>
            <p:ph type="title"/>
          </p:nvPr>
        </p:nvSpPr>
        <p:spPr>
          <a:xfrm>
            <a:off x="388040" y="267548"/>
            <a:ext cx="7412582" cy="1113638"/>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83DB1D89-7320-47C0-9766-97D20A7DD760}"/>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F5F4094F-13A8-4538-874C-F6638BF3829E}"/>
              </a:ext>
            </a:extLst>
          </p:cNvPr>
          <p:cNvSpPr>
            <a:spLocks noGrp="1"/>
          </p:cNvSpPr>
          <p:nvPr>
            <p:ph type="ftr" sz="quarter" idx="11"/>
          </p:nvPr>
        </p:nvSpPr>
        <p:spPr/>
        <p:txBody>
          <a:bodyPr/>
          <a:lstStyle/>
          <a:p>
            <a:r>
              <a:rPr lang="en-US"/>
              <a:t>COPYRIGHT © 2020 MILTON CAT</a:t>
            </a:r>
          </a:p>
        </p:txBody>
      </p:sp>
      <p:sp>
        <p:nvSpPr>
          <p:cNvPr id="5" name="Slide Number Placeholder 4">
            <a:extLst>
              <a:ext uri="{FF2B5EF4-FFF2-40B4-BE49-F238E27FC236}">
                <a16:creationId xmlns:a16="http://schemas.microsoft.com/office/drawing/2014/main" id="{72CB6527-5BCC-45C4-BF4C-34CCC9525EDB}"/>
              </a:ext>
            </a:extLst>
          </p:cNvPr>
          <p:cNvSpPr>
            <a:spLocks noGrp="1"/>
          </p:cNvSpPr>
          <p:nvPr>
            <p:ph type="sldNum" sz="quarter" idx="12"/>
          </p:nvPr>
        </p:nvSpPr>
        <p:spPr/>
        <p:txBody>
          <a:bodyPr/>
          <a:lstStyle/>
          <a:p>
            <a:fld id="{B2D26DA7-7BA1-40D7-942E-35A11AFC83EE}" type="slidenum">
              <a:rPr lang="en-US" smtClean="0"/>
              <a:t>‹#›</a:t>
            </a:fld>
            <a:endParaRPr lang="en-US"/>
          </a:p>
        </p:txBody>
      </p:sp>
      <p:sp>
        <p:nvSpPr>
          <p:cNvPr id="8" name="Rectangle 7">
            <a:extLst>
              <a:ext uri="{FF2B5EF4-FFF2-40B4-BE49-F238E27FC236}">
                <a16:creationId xmlns:a16="http://schemas.microsoft.com/office/drawing/2014/main" id="{0641A0A5-7E5E-43BC-92B1-1B4EC00EC065}"/>
              </a:ext>
            </a:extLst>
          </p:cNvPr>
          <p:cNvSpPr/>
          <p:nvPr userDrawn="1"/>
        </p:nvSpPr>
        <p:spPr>
          <a:xfrm>
            <a:off x="495836" y="1336382"/>
            <a:ext cx="3306808" cy="801511"/>
          </a:xfrm>
          <a:prstGeom prst="rect">
            <a:avLst/>
          </a:prstGeom>
          <a:gradFill>
            <a:gsLst>
              <a:gs pos="47574">
                <a:schemeClr val="bg1">
                  <a:lumMod val="75000"/>
                </a:schemeClr>
              </a:gs>
              <a:gs pos="64822">
                <a:schemeClr val="bg1"/>
              </a:gs>
              <a:gs pos="81000">
                <a:schemeClr val="bg2">
                  <a:lumMod val="50000"/>
                </a:schemeClr>
              </a:gs>
              <a:gs pos="29000">
                <a:schemeClr val="bg2">
                  <a:lumMod val="50000"/>
                </a:schemeClr>
              </a:gs>
              <a:gs pos="0">
                <a:schemeClr val="tx1"/>
              </a:gs>
              <a:gs pos="100000">
                <a:schemeClr val="tx1"/>
              </a:gs>
            </a:gsLst>
            <a:lin ang="1620000" scaled="0"/>
          </a:gra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7C6B32C-AACB-4569-A09B-ECBD0AAF5C01}"/>
              </a:ext>
            </a:extLst>
          </p:cNvPr>
          <p:cNvSpPr/>
          <p:nvPr userDrawn="1"/>
        </p:nvSpPr>
        <p:spPr>
          <a:xfrm>
            <a:off x="4081770" y="1336382"/>
            <a:ext cx="3306808" cy="801511"/>
          </a:xfrm>
          <a:prstGeom prst="rect">
            <a:avLst/>
          </a:prstGeom>
          <a:gradFill>
            <a:gsLst>
              <a:gs pos="47574">
                <a:schemeClr val="bg1">
                  <a:lumMod val="75000"/>
                </a:schemeClr>
              </a:gs>
              <a:gs pos="64822">
                <a:schemeClr val="bg1"/>
              </a:gs>
              <a:gs pos="81000">
                <a:schemeClr val="bg2">
                  <a:lumMod val="50000"/>
                </a:schemeClr>
              </a:gs>
              <a:gs pos="29000">
                <a:schemeClr val="bg2">
                  <a:lumMod val="50000"/>
                </a:schemeClr>
              </a:gs>
              <a:gs pos="0">
                <a:schemeClr val="tx1"/>
              </a:gs>
              <a:gs pos="100000">
                <a:schemeClr val="tx1"/>
              </a:gs>
            </a:gsLst>
            <a:lin ang="1620000" scaled="0"/>
          </a:gra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E8280456-7FEF-4A99-B066-1DCB5C9F45BB}"/>
              </a:ext>
            </a:extLst>
          </p:cNvPr>
          <p:cNvCxnSpPr>
            <a:cxnSpLocks/>
          </p:cNvCxnSpPr>
          <p:nvPr userDrawn="1"/>
        </p:nvCxnSpPr>
        <p:spPr>
          <a:xfrm>
            <a:off x="3931548" y="1336382"/>
            <a:ext cx="0" cy="4851917"/>
          </a:xfrm>
          <a:prstGeom prst="line">
            <a:avLst/>
          </a:prstGeom>
          <a:ln w="19050">
            <a:gradFill>
              <a:gsLst>
                <a:gs pos="3200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id="{08EDB769-16A0-483C-A3F8-EB67FCA073BD}"/>
              </a:ext>
            </a:extLst>
          </p:cNvPr>
          <p:cNvSpPr>
            <a:spLocks noGrp="1"/>
          </p:cNvSpPr>
          <p:nvPr>
            <p:ph type="body" sz="quarter" idx="15"/>
          </p:nvPr>
        </p:nvSpPr>
        <p:spPr>
          <a:xfrm>
            <a:off x="601107" y="1418168"/>
            <a:ext cx="3096266" cy="637940"/>
          </a:xfrm>
          <a:solidFill>
            <a:schemeClr val="tx1"/>
          </a:solidFill>
          <a:ln w="28575">
            <a:noFill/>
          </a:ln>
          <a:effectLst>
            <a:outerShdw blurRad="50800" dist="38100" dir="5400000" algn="t"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lvl1pPr marL="0" indent="0" algn="ctr">
              <a:buNone/>
              <a:defRPr lang="en-US" sz="2000" b="1" smtClean="0">
                <a:solidFill>
                  <a:schemeClr val="lt1"/>
                </a:solidFill>
                <a:latin typeface="Arial Narrow" panose="020B0606020202030204" pitchFamily="34" charset="0"/>
              </a:defRPr>
            </a:lvl1pPr>
            <a:lvl2pPr algn="ctr">
              <a:defRPr lang="en-US" sz="1800" smtClean="0">
                <a:solidFill>
                  <a:schemeClr val="lt1"/>
                </a:solidFill>
              </a:defRPr>
            </a:lvl2pPr>
            <a:lvl3pPr algn="ctr">
              <a:defRPr lang="en-US" smtClean="0">
                <a:solidFill>
                  <a:schemeClr val="lt1"/>
                </a:solidFill>
              </a:defRPr>
            </a:lvl3pPr>
            <a:lvl4pPr algn="ctr">
              <a:defRPr lang="en-US" sz="1800" smtClean="0">
                <a:solidFill>
                  <a:schemeClr val="lt1"/>
                </a:solidFill>
              </a:defRPr>
            </a:lvl4pPr>
            <a:lvl5pPr algn="ctr">
              <a:defRPr lang="en-US" sz="1800">
                <a:solidFill>
                  <a:schemeClr val="lt1"/>
                </a:solidFill>
              </a:defRPr>
            </a:lvl5pPr>
          </a:lstStyle>
          <a:p>
            <a:pPr marL="0" lvl="0" algn="ctr"/>
            <a:r>
              <a:rPr lang="en-US" dirty="0"/>
              <a:t>Click to edit Master text styles</a:t>
            </a:r>
          </a:p>
        </p:txBody>
      </p:sp>
      <p:sp>
        <p:nvSpPr>
          <p:cNvPr id="28" name="Text Placeholder 26">
            <a:extLst>
              <a:ext uri="{FF2B5EF4-FFF2-40B4-BE49-F238E27FC236}">
                <a16:creationId xmlns:a16="http://schemas.microsoft.com/office/drawing/2014/main" id="{FD5AD87F-A51B-447C-9706-68E871937A66}"/>
              </a:ext>
            </a:extLst>
          </p:cNvPr>
          <p:cNvSpPr>
            <a:spLocks noGrp="1"/>
          </p:cNvSpPr>
          <p:nvPr>
            <p:ph type="body" sz="quarter" idx="16"/>
          </p:nvPr>
        </p:nvSpPr>
        <p:spPr>
          <a:xfrm>
            <a:off x="4187041" y="1418168"/>
            <a:ext cx="3096266" cy="637940"/>
          </a:xfrm>
          <a:solidFill>
            <a:schemeClr val="tx1"/>
          </a:solidFill>
          <a:ln w="28575">
            <a:noFill/>
          </a:ln>
          <a:effectLst>
            <a:outerShdw blurRad="50800" dist="38100" dir="5400000" algn="t"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lvl1pPr marL="0" indent="0" algn="ctr">
              <a:buNone/>
              <a:defRPr lang="en-US" sz="2000" b="1" smtClean="0">
                <a:solidFill>
                  <a:schemeClr val="lt1"/>
                </a:solidFill>
                <a:latin typeface="Arial Narrow" panose="020B0606020202030204" pitchFamily="34" charset="0"/>
              </a:defRPr>
            </a:lvl1pPr>
            <a:lvl2pPr algn="ctr">
              <a:defRPr lang="en-US" sz="1800" smtClean="0">
                <a:solidFill>
                  <a:schemeClr val="lt1"/>
                </a:solidFill>
              </a:defRPr>
            </a:lvl2pPr>
            <a:lvl3pPr algn="ctr">
              <a:defRPr lang="en-US" smtClean="0">
                <a:solidFill>
                  <a:schemeClr val="lt1"/>
                </a:solidFill>
              </a:defRPr>
            </a:lvl3pPr>
            <a:lvl4pPr algn="ctr">
              <a:defRPr lang="en-US" sz="1800" smtClean="0">
                <a:solidFill>
                  <a:schemeClr val="lt1"/>
                </a:solidFill>
              </a:defRPr>
            </a:lvl4pPr>
            <a:lvl5pPr algn="ctr">
              <a:defRPr lang="en-US" sz="1800">
                <a:solidFill>
                  <a:schemeClr val="lt1"/>
                </a:solidFill>
              </a:defRPr>
            </a:lvl5pPr>
          </a:lstStyle>
          <a:p>
            <a:pPr marL="0" lvl="0" algn="ctr"/>
            <a:r>
              <a:rPr lang="en-US" dirty="0"/>
              <a:t>Click to edit Master text styles</a:t>
            </a:r>
          </a:p>
        </p:txBody>
      </p:sp>
    </p:spTree>
    <p:extLst>
      <p:ext uri="{BB962C8B-B14F-4D97-AF65-F5344CB8AC3E}">
        <p14:creationId xmlns:p14="http://schemas.microsoft.com/office/powerpoint/2010/main" val="2818483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CA5A290-6FB9-40ED-9C22-FD4BD7CAA89D}"/>
              </a:ext>
            </a:extLst>
          </p:cNvPr>
          <p:cNvSpPr/>
          <p:nvPr userDrawn="1"/>
        </p:nvSpPr>
        <p:spPr>
          <a:xfrm>
            <a:off x="0" y="6685183"/>
            <a:ext cx="12192000" cy="172817"/>
          </a:xfrm>
          <a:prstGeom prst="rect">
            <a:avLst/>
          </a:prstGeom>
          <a:solidFill>
            <a:srgbClr val="FEC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9748E67-DC22-4AE1-B02F-919AD0054D40}"/>
              </a:ext>
            </a:extLst>
          </p:cNvPr>
          <p:cNvPicPr>
            <a:picLocks noChangeAspect="1"/>
          </p:cNvPicPr>
          <p:nvPr userDrawn="1"/>
        </p:nvPicPr>
        <p:blipFill>
          <a:blip r:embed="rId31"/>
          <a:stretch>
            <a:fillRect/>
          </a:stretch>
        </p:blipFill>
        <p:spPr>
          <a:xfrm>
            <a:off x="10941341" y="6260518"/>
            <a:ext cx="976540" cy="263470"/>
          </a:xfrm>
          <a:prstGeom prst="rect">
            <a:avLst/>
          </a:prstGeom>
        </p:spPr>
      </p:pic>
      <p:sp>
        <p:nvSpPr>
          <p:cNvPr id="2" name="Title Placeholder 1">
            <a:extLst>
              <a:ext uri="{FF2B5EF4-FFF2-40B4-BE49-F238E27FC236}">
                <a16:creationId xmlns:a16="http://schemas.microsoft.com/office/drawing/2014/main" id="{DF9BEDD2-2498-4BA5-9D7A-FDC6AE030359}"/>
              </a:ext>
            </a:extLst>
          </p:cNvPr>
          <p:cNvSpPr>
            <a:spLocks noGrp="1"/>
          </p:cNvSpPr>
          <p:nvPr>
            <p:ph type="title"/>
          </p:nvPr>
        </p:nvSpPr>
        <p:spPr>
          <a:xfrm>
            <a:off x="388040" y="267548"/>
            <a:ext cx="11373484" cy="1113638"/>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B46D636F-0DDC-49F1-9468-D71B03BC73EF}"/>
              </a:ext>
            </a:extLst>
          </p:cNvPr>
          <p:cNvSpPr>
            <a:spLocks noGrp="1"/>
          </p:cNvSpPr>
          <p:nvPr>
            <p:ph type="body" idx="1"/>
          </p:nvPr>
        </p:nvSpPr>
        <p:spPr>
          <a:xfrm>
            <a:off x="388040" y="1495778"/>
            <a:ext cx="11373484" cy="463408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BA48DD1-1B74-4E6F-9705-AEA6957A623A}"/>
              </a:ext>
            </a:extLst>
          </p:cNvPr>
          <p:cNvSpPr>
            <a:spLocks noGrp="1"/>
          </p:cNvSpPr>
          <p:nvPr>
            <p:ph type="dt" sz="half" idx="2"/>
          </p:nvPr>
        </p:nvSpPr>
        <p:spPr>
          <a:xfrm>
            <a:off x="8801707" y="6269143"/>
            <a:ext cx="1308947" cy="246221"/>
          </a:xfrm>
          <a:prstGeom prst="rect">
            <a:avLst/>
          </a:prstGeom>
        </p:spPr>
        <p:txBody>
          <a:bodyPr vert="horz" lIns="91440" tIns="45720" rIns="91440" bIns="45720" rtlCol="0" anchor="ctr"/>
          <a:lstStyle>
            <a:lvl1pPr marL="0" algn="r" defTabSz="914400" rtl="0" eaLnBrk="1" latinLnBrk="0" hangingPunct="1">
              <a:defRPr lang="en-US" sz="1000" kern="1200" spc="200" smtClean="0">
                <a:solidFill>
                  <a:schemeClr val="bg1">
                    <a:lumMod val="75000"/>
                  </a:schemeClr>
                </a:solidFill>
                <a:latin typeface="Arial" panose="020B0604020202020204" pitchFamily="34" charset="0"/>
                <a:ea typeface="+mn-ea"/>
                <a:cs typeface="Arial" panose="020B0604020202020204" pitchFamily="34" charset="0"/>
              </a:defRPr>
            </a:lvl1pPr>
          </a:lstStyle>
          <a:p>
            <a:endParaRPr lang="en-US" dirty="0"/>
          </a:p>
        </p:txBody>
      </p:sp>
      <p:sp>
        <p:nvSpPr>
          <p:cNvPr id="5" name="Footer Placeholder 4">
            <a:extLst>
              <a:ext uri="{FF2B5EF4-FFF2-40B4-BE49-F238E27FC236}">
                <a16:creationId xmlns:a16="http://schemas.microsoft.com/office/drawing/2014/main" id="{BEEC93A5-1CB0-496A-96F4-7D55241D0FF1}"/>
              </a:ext>
            </a:extLst>
          </p:cNvPr>
          <p:cNvSpPr>
            <a:spLocks noGrp="1"/>
          </p:cNvSpPr>
          <p:nvPr>
            <p:ph type="ftr" sz="quarter" idx="3"/>
          </p:nvPr>
        </p:nvSpPr>
        <p:spPr>
          <a:xfrm>
            <a:off x="3562773" y="6269143"/>
            <a:ext cx="5066454" cy="246221"/>
          </a:xfrm>
          <a:prstGeom prst="rect">
            <a:avLst/>
          </a:prstGeom>
        </p:spPr>
        <p:txBody>
          <a:bodyPr vert="horz" lIns="91440" tIns="45720" rIns="91440" bIns="45720" rtlCol="0" anchor="ctr"/>
          <a:lstStyle>
            <a:lvl1pPr marL="0" algn="ctr" defTabSz="914400" rtl="0" eaLnBrk="1" latinLnBrk="0" hangingPunct="1">
              <a:defRPr lang="en-US" sz="1000" kern="1200" spc="200" dirty="0">
                <a:solidFill>
                  <a:schemeClr val="bg1">
                    <a:lumMod val="75000"/>
                  </a:schemeClr>
                </a:solidFill>
                <a:latin typeface="Arial" panose="020B0604020202020204" pitchFamily="34" charset="0"/>
                <a:ea typeface="+mn-ea"/>
                <a:cs typeface="Arial" panose="020B0604020202020204" pitchFamily="34" charset="0"/>
              </a:defRPr>
            </a:lvl1pPr>
          </a:lstStyle>
          <a:p>
            <a:r>
              <a:rPr lang="en-US"/>
              <a:t>COPYRIGHT © 2020 MILTON CAT</a:t>
            </a:r>
          </a:p>
        </p:txBody>
      </p:sp>
      <p:sp>
        <p:nvSpPr>
          <p:cNvPr id="6" name="Slide Number Placeholder 5">
            <a:extLst>
              <a:ext uri="{FF2B5EF4-FFF2-40B4-BE49-F238E27FC236}">
                <a16:creationId xmlns:a16="http://schemas.microsoft.com/office/drawing/2014/main" id="{46ECF341-3B12-4B39-B89D-E35F9B1A18EE}"/>
              </a:ext>
            </a:extLst>
          </p:cNvPr>
          <p:cNvSpPr>
            <a:spLocks noGrp="1"/>
          </p:cNvSpPr>
          <p:nvPr>
            <p:ph type="sldNum" sz="quarter" idx="4"/>
          </p:nvPr>
        </p:nvSpPr>
        <p:spPr>
          <a:xfrm>
            <a:off x="10156373" y="6269143"/>
            <a:ext cx="739987" cy="246221"/>
          </a:xfrm>
          <a:prstGeom prst="rect">
            <a:avLst/>
          </a:prstGeom>
        </p:spPr>
        <p:txBody>
          <a:bodyPr vert="horz" lIns="91440" tIns="45720" rIns="91440" bIns="45720" rtlCol="0" anchor="ctr"/>
          <a:lstStyle>
            <a:lvl1pPr marL="0" algn="r" defTabSz="914400" rtl="0" eaLnBrk="1" latinLnBrk="0" hangingPunct="1">
              <a:defRPr lang="en-US" sz="1000" kern="1200" spc="200" smtClean="0">
                <a:solidFill>
                  <a:schemeClr val="bg1">
                    <a:lumMod val="75000"/>
                  </a:schemeClr>
                </a:solidFill>
                <a:latin typeface="Arial" panose="020B0604020202020204" pitchFamily="34" charset="0"/>
                <a:ea typeface="+mn-ea"/>
                <a:cs typeface="Arial" panose="020B0604020202020204" pitchFamily="34" charset="0"/>
              </a:defRPr>
            </a:lvl1pPr>
          </a:lstStyle>
          <a:p>
            <a:fld id="{B2D26DA7-7BA1-40D7-942E-35A11AFC83EE}" type="slidenum">
              <a:rPr lang="en-US" smtClean="0"/>
              <a:pPr/>
              <a:t>‹#›</a:t>
            </a:fld>
            <a:endParaRPr lang="en-US" dirty="0"/>
          </a:p>
        </p:txBody>
      </p:sp>
      <p:sp>
        <p:nvSpPr>
          <p:cNvPr id="15" name="Rectangle 14">
            <a:extLst>
              <a:ext uri="{FF2B5EF4-FFF2-40B4-BE49-F238E27FC236}">
                <a16:creationId xmlns:a16="http://schemas.microsoft.com/office/drawing/2014/main" id="{3D24E137-7409-479E-BDAF-83AEA43A2B27}"/>
              </a:ext>
            </a:extLst>
          </p:cNvPr>
          <p:cNvSpPr/>
          <p:nvPr userDrawn="1"/>
        </p:nvSpPr>
        <p:spPr>
          <a:xfrm>
            <a:off x="381000" y="182880"/>
            <a:ext cx="695325" cy="45720"/>
          </a:xfrm>
          <a:prstGeom prst="rect">
            <a:avLst/>
          </a:prstGeom>
          <a:solidFill>
            <a:srgbClr val="FEC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4640636"/>
      </p:ext>
    </p:extLst>
  </p:cSld>
  <p:clrMap bg1="lt1" tx1="dk1" bg2="lt2" tx2="dk2" accent1="accent1" accent2="accent2" accent3="accent3" accent4="accent4" accent5="accent5" accent6="accent6" hlink="hlink" folHlink="folHlink"/>
  <p:sldLayoutIdLst>
    <p:sldLayoutId id="2147483677" r:id="rId1"/>
    <p:sldLayoutId id="2147483649" r:id="rId2"/>
    <p:sldLayoutId id="2147483676" r:id="rId3"/>
    <p:sldLayoutId id="2147483650" r:id="rId4"/>
    <p:sldLayoutId id="2147483666" r:id="rId5"/>
    <p:sldLayoutId id="2147483669" r:id="rId6"/>
    <p:sldLayoutId id="2147483672" r:id="rId7"/>
    <p:sldLayoutId id="2147483675" r:id="rId8"/>
    <p:sldLayoutId id="2147483668" r:id="rId9"/>
    <p:sldLayoutId id="2147483670" r:id="rId10"/>
    <p:sldLayoutId id="2147483673" r:id="rId11"/>
    <p:sldLayoutId id="2147483671" r:id="rId12"/>
    <p:sldLayoutId id="2147483674" r:id="rId13"/>
    <p:sldLayoutId id="2147483663" r:id="rId14"/>
    <p:sldLayoutId id="2147483664" r:id="rId15"/>
    <p:sldLayoutId id="2147483665" r:id="rId16"/>
    <p:sldLayoutId id="2147483651" r:id="rId17"/>
    <p:sldLayoutId id="2147483660" r:id="rId18"/>
    <p:sldLayoutId id="2147483662" r:id="rId19"/>
    <p:sldLayoutId id="2147483661" r:id="rId20"/>
    <p:sldLayoutId id="2147483654" r:id="rId21"/>
    <p:sldLayoutId id="2147483678" r:id="rId22"/>
    <p:sldLayoutId id="2147483679" r:id="rId23"/>
    <p:sldLayoutId id="2147483655" r:id="rId24"/>
    <p:sldLayoutId id="2147483680" r:id="rId25"/>
    <p:sldLayoutId id="2147483681" r:id="rId26"/>
    <p:sldLayoutId id="2147483682" r:id="rId27"/>
    <p:sldLayoutId id="2147483684" r:id="rId28"/>
    <p:sldLayoutId id="2147483685" r:id="rId29"/>
  </p:sldLayoutIdLst>
  <p:hf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15900" indent="-215900" algn="l" defTabSz="914400" rtl="0" eaLnBrk="1" latinLnBrk="0" hangingPunct="1">
        <a:lnSpc>
          <a:spcPct val="90000"/>
        </a:lnSpc>
        <a:spcBef>
          <a:spcPts val="18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490538" indent="-257175" algn="l" defTabSz="914400" rtl="0" eaLnBrk="1" latinLnBrk="0" hangingPunct="1">
        <a:lnSpc>
          <a:spcPct val="90000"/>
        </a:lnSpc>
        <a:spcBef>
          <a:spcPts val="6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723900" indent="-211138" algn="l" defTabSz="914400" rtl="0" eaLnBrk="1" latinLnBrk="0" hangingPunct="1">
        <a:lnSpc>
          <a:spcPct val="90000"/>
        </a:lnSpc>
        <a:spcBef>
          <a:spcPts val="6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946150" indent="-204788" algn="l" defTabSz="914400" rtl="0" eaLnBrk="1" latinLnBrk="0" hangingPunct="1">
        <a:lnSpc>
          <a:spcPct val="90000"/>
        </a:lnSpc>
        <a:spcBef>
          <a:spcPts val="600"/>
        </a:spcBef>
        <a:buClr>
          <a:schemeClr val="accent1"/>
        </a:buClr>
        <a:buFont typeface="Segoe UI Symbol" panose="020B0502040204020203" pitchFamily="34" charset="0"/>
        <a:buChar char="⚬"/>
        <a:defRPr sz="1600" kern="1200">
          <a:solidFill>
            <a:schemeClr val="tx1"/>
          </a:solidFill>
          <a:latin typeface="+mn-lt"/>
          <a:ea typeface="+mn-ea"/>
          <a:cs typeface="+mn-cs"/>
        </a:defRPr>
      </a:lvl4pPr>
      <a:lvl5pPr marL="1201738" indent="-241300" algn="l" defTabSz="914400" rtl="0" eaLnBrk="1" latinLnBrk="0" hangingPunct="1">
        <a:lnSpc>
          <a:spcPct val="90000"/>
        </a:lnSpc>
        <a:spcBef>
          <a:spcPts val="600"/>
        </a:spcBef>
        <a:buClr>
          <a:schemeClr val="accent1"/>
        </a:buClr>
        <a:buFont typeface="Wingdings" panose="05000000000000000000" pitchFamily="2" charset="2"/>
        <a:buChar char="Ø"/>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oleObject" Target="../embeddings/oleObject1.bin"/><Relationship Id="rId1" Type="http://schemas.openxmlformats.org/officeDocument/2006/relationships/slideLayout" Target="../slideLayouts/slideLayout21.xml"/></Relationships>
</file>

<file path=ppt/slides/_rels/slide10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55.tmp"/><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56.tmp"/><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106.xml.rels><?xml version="1.0" encoding="UTF-8" standalone="yes"?>
<Relationships xmlns="http://schemas.openxmlformats.org/package/2006/relationships"><Relationship Id="rId2" Type="http://schemas.openxmlformats.org/officeDocument/2006/relationships/hyperlink" Target="https://www.miltoncat.com/engines/industrial-power-systems/engine-service-dealers" TargetMode="Externa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0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dlms.logicbay.com/dlms/perfCtr/campus/frameset/frameset.jsp?campusId=6&amp;switchCampus=true&amp;LoginChoice=0" TargetMode="External"/><Relationship Id="rId7" Type="http://schemas.openxmlformats.org/officeDocument/2006/relationships/hyperlink" Target="https://www.miltoncat.com/engines/industrial-power-systems/engine-service-dealers" TargetMode="External"/><Relationship Id="rId2" Type="http://schemas.openxmlformats.org/officeDocument/2006/relationships/hyperlink" Target="https://engines.cat.com/en/industrial/isd-program.html" TargetMode="External"/><Relationship Id="rId1" Type="http://schemas.openxmlformats.org/officeDocument/2006/relationships/slideLayout" Target="../slideLayouts/slideLayout4.xml"/><Relationship Id="rId6" Type="http://schemas.openxmlformats.org/officeDocument/2006/relationships/hyperlink" Target="https://smi.cat.com/smiweb/login.do" TargetMode="External"/><Relationship Id="rId5" Type="http://schemas.openxmlformats.org/officeDocument/2006/relationships/hyperlink" Target="https://dealer.cat.com/en/ps/parts/reman.html" TargetMode="External"/><Relationship Id="rId4" Type="http://schemas.openxmlformats.org/officeDocument/2006/relationships/hyperlink" Target="https://sis2.cat.com/#/"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sims.cat.com/" TargetMode="External"/><Relationship Id="rId2" Type="http://schemas.openxmlformats.org/officeDocument/2006/relationships/hyperlink" Target="https://truck.cat.com/" TargetMode="Externa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hyperlink" Target="mailto:milguest179@miltoncat.com" TargetMode="Externa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hyperlink" Target="mailto:customersupportcenter@miltoncat.com"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2" Type="http://schemas.openxmlformats.org/officeDocument/2006/relationships/hyperlink" Target="https://dealer.cat.com/quality" TargetMode="External"/><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1.xml"/></Relationships>
</file>

<file path=ppt/slides/_rels/slide7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1.xml"/></Relationships>
</file>

<file path=ppt/slides/_rels/slide7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1.xml"/></Relationships>
</file>

<file path=ppt/slides/_rels/slide8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9.xml"/></Relationships>
</file>

<file path=ppt/slides/_rels/slide8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1.xml"/></Relationships>
</file>

<file path=ppt/slides/_rels/slide8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1.xml"/></Relationships>
</file>

<file path=ppt/slides/_rels/slide8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1.xml"/></Relationships>
</file>

<file path=ppt/slides/_rels/slide8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9.xml"/></Relationships>
</file>

<file path=ppt/slides/_rels/slide9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A4C737B9-4BBF-49D7-DC64-083FB724767F}"/>
              </a:ext>
            </a:extLst>
          </p:cNvPr>
          <p:cNvSpPr>
            <a:spLocks noGrp="1" noChangeArrowheads="1"/>
          </p:cNvSpPr>
          <p:nvPr>
            <p:ph type="ctrTitle"/>
          </p:nvPr>
        </p:nvSpPr>
        <p:spPr>
          <a:xfrm>
            <a:off x="3352800" y="1676400"/>
            <a:ext cx="7315200" cy="1295400"/>
          </a:xfrm>
        </p:spPr>
        <p:txBody>
          <a:bodyPr/>
          <a:lstStyle/>
          <a:p>
            <a:pPr algn="l" eaLnBrk="1" hangingPunct="1"/>
            <a:r>
              <a:rPr lang="en-US" altLang="en-US" dirty="0"/>
              <a:t>	Milton Cat Welcomes you </a:t>
            </a:r>
            <a:br>
              <a:rPr lang="en-US" altLang="en-US" dirty="0"/>
            </a:br>
            <a:r>
              <a:rPr lang="en-US" altLang="en-US" dirty="0"/>
              <a:t>       </a:t>
            </a:r>
            <a:r>
              <a:rPr lang="en-US" altLang="en-US" sz="2800" dirty="0"/>
              <a:t>Our Industrial Partner Dealers </a:t>
            </a:r>
            <a:r>
              <a:rPr lang="en-US" altLang="en-US" dirty="0"/>
              <a:t>		</a:t>
            </a:r>
          </a:p>
        </p:txBody>
      </p:sp>
      <p:sp>
        <p:nvSpPr>
          <p:cNvPr id="4099" name="Rectangle 3">
            <a:extLst>
              <a:ext uri="{FF2B5EF4-FFF2-40B4-BE49-F238E27FC236}">
                <a16:creationId xmlns:a16="http://schemas.microsoft.com/office/drawing/2014/main" id="{5E59B1F2-A75C-A0C5-8514-DE5EF492299F}"/>
              </a:ext>
            </a:extLst>
          </p:cNvPr>
          <p:cNvSpPr>
            <a:spLocks noGrp="1" noChangeArrowheads="1"/>
          </p:cNvSpPr>
          <p:nvPr>
            <p:ph type="subTitle" idx="1"/>
          </p:nvPr>
        </p:nvSpPr>
        <p:spPr>
          <a:xfrm>
            <a:off x="3657600" y="3429000"/>
            <a:ext cx="6400800" cy="1752600"/>
          </a:xfrm>
        </p:spPr>
        <p:txBody>
          <a:bodyPr>
            <a:normAutofit fontScale="92500" lnSpcReduction="10000"/>
          </a:bodyPr>
          <a:lstStyle/>
          <a:p>
            <a:pPr eaLnBrk="1" hangingPunct="1"/>
            <a:r>
              <a:rPr lang="en-US" altLang="en-US" sz="2800" b="1" dirty="0"/>
              <a:t> ISD Warranty ESC and Marketing Training 2023</a:t>
            </a:r>
          </a:p>
          <a:p>
            <a:pPr eaLnBrk="1" hangingPunct="1"/>
            <a:endParaRPr lang="en-US" altLang="en-US" b="1" dirty="0"/>
          </a:p>
          <a:p>
            <a:pPr eaLnBrk="1" hangingPunct="1"/>
            <a:r>
              <a:rPr lang="en-US" altLang="en-US" sz="2400" b="1" dirty="0"/>
              <a:t>Instructor:  Rhonda Gelinas</a:t>
            </a:r>
          </a:p>
        </p:txBody>
      </p:sp>
      <p:pic>
        <p:nvPicPr>
          <p:cNvPr id="2" name="Picture 5">
            <a:extLst>
              <a:ext uri="{FF2B5EF4-FFF2-40B4-BE49-F238E27FC236}">
                <a16:creationId xmlns:a16="http://schemas.microsoft.com/office/drawing/2014/main" id="{807A1A32-6DD0-DC0D-69E9-AEDDEA2AC0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188" t="30864" r="72656" b="17284"/>
          <a:stretch>
            <a:fillRect/>
          </a:stretch>
        </p:blipFill>
        <p:spPr bwMode="auto">
          <a:xfrm>
            <a:off x="-93785" y="0"/>
            <a:ext cx="213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99C5E1C0-A292-4992-2356-A7C69DF7241F}"/>
              </a:ext>
            </a:extLst>
          </p:cNvPr>
          <p:cNvSpPr>
            <a:spLocks noGrp="1" noChangeArrowheads="1"/>
          </p:cNvSpPr>
          <p:nvPr>
            <p:ph type="title"/>
          </p:nvPr>
        </p:nvSpPr>
        <p:spPr>
          <a:xfrm>
            <a:off x="3429000" y="304800"/>
            <a:ext cx="7239000" cy="1143000"/>
          </a:xfrm>
        </p:spPr>
        <p:txBody>
          <a:bodyPr/>
          <a:lstStyle/>
          <a:p>
            <a:pPr eaLnBrk="1" hangingPunct="1"/>
            <a:r>
              <a:rPr lang="en-US" altLang="en-US" sz="4000"/>
              <a:t>ISD Program Content </a:t>
            </a:r>
          </a:p>
        </p:txBody>
      </p:sp>
      <p:sp>
        <p:nvSpPr>
          <p:cNvPr id="3075" name="Rectangle 3">
            <a:extLst>
              <a:ext uri="{FF2B5EF4-FFF2-40B4-BE49-F238E27FC236}">
                <a16:creationId xmlns:a16="http://schemas.microsoft.com/office/drawing/2014/main" id="{6512013A-6DB4-B13C-C117-89986D6593E2}"/>
              </a:ext>
            </a:extLst>
          </p:cNvPr>
          <p:cNvSpPr>
            <a:spLocks noGrp="1" noChangeArrowheads="1"/>
          </p:cNvSpPr>
          <p:nvPr>
            <p:ph type="body" idx="1"/>
          </p:nvPr>
        </p:nvSpPr>
        <p:spPr>
          <a:xfrm>
            <a:off x="3417888" y="1570038"/>
            <a:ext cx="7010400" cy="4114800"/>
          </a:xfrm>
        </p:spPr>
        <p:txBody>
          <a:bodyPr>
            <a:normAutofit fontScale="92500" lnSpcReduction="10000"/>
          </a:bodyPr>
          <a:lstStyle/>
          <a:p>
            <a:pPr eaLnBrk="1" hangingPunct="1">
              <a:lnSpc>
                <a:spcPct val="90000"/>
              </a:lnSpc>
              <a:defRPr/>
            </a:pPr>
            <a:r>
              <a:rPr lang="en-US" altLang="en-US" sz="2400" dirty="0"/>
              <a:t>The Service Information System SIS and Caterpillar Technician (Cat ET) are major elements of the annual subscription. </a:t>
            </a:r>
          </a:p>
          <a:p>
            <a:pPr eaLnBrk="1" hangingPunct="1">
              <a:lnSpc>
                <a:spcPct val="90000"/>
              </a:lnSpc>
              <a:defRPr/>
            </a:pPr>
            <a:r>
              <a:rPr lang="en-US" altLang="en-US" sz="2400" dirty="0"/>
              <a:t>Multiple industry dealers (single dealer code, covering more than one industry) will receive the complete (truck and commercial) SIS Library. Access to secure information is controlled by CWS account and password as established by Caterpillar dealer program manager</a:t>
            </a:r>
          </a:p>
          <a:p>
            <a:pPr eaLnBrk="1" hangingPunct="1">
              <a:lnSpc>
                <a:spcPct val="90000"/>
              </a:lnSpc>
              <a:defRPr/>
            </a:pPr>
            <a:r>
              <a:rPr lang="en-US" altLang="en-US" sz="2400" dirty="0"/>
              <a:t>SIS2.0  – Accessed using single CWS Logon ID and password for each user. This allows a number of users at a single site to access SIS information at the same time. </a:t>
            </a:r>
          </a:p>
          <a:p>
            <a:pPr marL="0" indent="0">
              <a:buNone/>
              <a:defRPr/>
            </a:pPr>
            <a:endParaRPr lang="en-US" altLang="en-US" sz="2400" dirty="0"/>
          </a:p>
          <a:p>
            <a:pPr eaLnBrk="1" hangingPunct="1">
              <a:lnSpc>
                <a:spcPct val="90000"/>
              </a:lnSpc>
              <a:defRPr/>
            </a:pPr>
            <a:endParaRPr lang="en-US" altLang="en-US" sz="2400" dirty="0"/>
          </a:p>
        </p:txBody>
      </p:sp>
      <p:pic>
        <p:nvPicPr>
          <p:cNvPr id="17412" name="Picture 5">
            <a:extLst>
              <a:ext uri="{FF2B5EF4-FFF2-40B4-BE49-F238E27FC236}">
                <a16:creationId xmlns:a16="http://schemas.microsoft.com/office/drawing/2014/main" id="{F3C8C620-27A1-B4D6-890A-DE6B4E7A1E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188" t="30864" r="72656" b="17284"/>
          <a:stretch>
            <a:fillRect/>
          </a:stretch>
        </p:blipFill>
        <p:spPr bwMode="auto">
          <a:xfrm>
            <a:off x="1524000" y="0"/>
            <a:ext cx="1676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67538E-3333-D235-84C7-7789FD41A607}"/>
              </a:ext>
            </a:extLst>
          </p:cNvPr>
          <p:cNvSpPr>
            <a:spLocks noGrp="1"/>
          </p:cNvSpPr>
          <p:nvPr>
            <p:ph type="body" sz="quarter" idx="17"/>
          </p:nvPr>
        </p:nvSpPr>
        <p:spPr>
          <a:xfrm>
            <a:off x="477268" y="2861663"/>
            <a:ext cx="2697480" cy="3025324"/>
          </a:xfrm>
        </p:spPr>
        <p:txBody>
          <a:bodyPr/>
          <a:lstStyle/>
          <a:p>
            <a:r>
              <a:rPr lang="en-US" dirty="0"/>
              <a:t>Must purchase within the first 12 months of Standard Factory Warranty (SFW)</a:t>
            </a:r>
          </a:p>
          <a:p>
            <a:r>
              <a:rPr lang="en-US" dirty="0"/>
              <a:t>SFW:</a:t>
            </a:r>
          </a:p>
          <a:p>
            <a:pPr lvl="1"/>
            <a:r>
              <a:rPr lang="en-US" dirty="0"/>
              <a:t>12 months Commercial</a:t>
            </a:r>
          </a:p>
          <a:p>
            <a:pPr lvl="1"/>
            <a:r>
              <a:rPr lang="en-US" dirty="0"/>
              <a:t>24 months Pleasure</a:t>
            </a:r>
          </a:p>
        </p:txBody>
      </p:sp>
      <p:sp>
        <p:nvSpPr>
          <p:cNvPr id="3" name="Text Placeholder 2">
            <a:extLst>
              <a:ext uri="{FF2B5EF4-FFF2-40B4-BE49-F238E27FC236}">
                <a16:creationId xmlns:a16="http://schemas.microsoft.com/office/drawing/2014/main" id="{D7A65C23-EE30-D0FA-AE4A-3E96FE45ED92}"/>
              </a:ext>
            </a:extLst>
          </p:cNvPr>
          <p:cNvSpPr>
            <a:spLocks noGrp="1"/>
          </p:cNvSpPr>
          <p:nvPr>
            <p:ph type="body" sz="quarter" idx="18"/>
          </p:nvPr>
        </p:nvSpPr>
        <p:spPr>
          <a:xfrm>
            <a:off x="3337026" y="2861663"/>
            <a:ext cx="2697480" cy="3357598"/>
          </a:xfrm>
        </p:spPr>
        <p:txBody>
          <a:bodyPr/>
          <a:lstStyle/>
          <a:p>
            <a:r>
              <a:rPr lang="en-US" dirty="0"/>
              <a:t>Up to 5 years of new engine coverage available – NOTE: runs concurrent  with SFW</a:t>
            </a:r>
          </a:p>
          <a:p>
            <a:r>
              <a:rPr lang="en-US" dirty="0"/>
              <a:t>After 12 months a 25% late fee WILL be applied to the Coverage fee</a:t>
            </a:r>
          </a:p>
        </p:txBody>
      </p:sp>
      <p:sp>
        <p:nvSpPr>
          <p:cNvPr id="4" name="Footer Placeholder 3">
            <a:extLst>
              <a:ext uri="{FF2B5EF4-FFF2-40B4-BE49-F238E27FC236}">
                <a16:creationId xmlns:a16="http://schemas.microsoft.com/office/drawing/2014/main" id="{529BD5CB-5239-E53A-C29E-3B97FA34C540}"/>
              </a:ext>
            </a:extLst>
          </p:cNvPr>
          <p:cNvSpPr>
            <a:spLocks noGrp="1"/>
          </p:cNvSpPr>
          <p:nvPr>
            <p:ph type="ftr" sz="quarter" idx="11"/>
          </p:nvPr>
        </p:nvSpPr>
        <p:spPr/>
        <p:txBody>
          <a:bodyPr/>
          <a:lstStyle/>
          <a:p>
            <a:r>
              <a:rPr lang="en-US"/>
              <a:t>COPYRIGHT © 2020 MILTON CAT</a:t>
            </a:r>
          </a:p>
        </p:txBody>
      </p:sp>
      <p:sp>
        <p:nvSpPr>
          <p:cNvPr id="5" name="Slide Number Placeholder 4">
            <a:extLst>
              <a:ext uri="{FF2B5EF4-FFF2-40B4-BE49-F238E27FC236}">
                <a16:creationId xmlns:a16="http://schemas.microsoft.com/office/drawing/2014/main" id="{3C771DFC-AF51-0970-F4E8-10262CC6108F}"/>
              </a:ext>
            </a:extLst>
          </p:cNvPr>
          <p:cNvSpPr>
            <a:spLocks noGrp="1"/>
          </p:cNvSpPr>
          <p:nvPr>
            <p:ph type="sldNum" sz="quarter" idx="12"/>
          </p:nvPr>
        </p:nvSpPr>
        <p:spPr/>
        <p:txBody>
          <a:bodyPr/>
          <a:lstStyle/>
          <a:p>
            <a:fld id="{B2D26DA7-7BA1-40D7-942E-35A11AFC83EE}" type="slidenum">
              <a:rPr lang="en-US" smtClean="0"/>
              <a:t>100</a:t>
            </a:fld>
            <a:endParaRPr lang="en-US"/>
          </a:p>
        </p:txBody>
      </p:sp>
      <p:sp>
        <p:nvSpPr>
          <p:cNvPr id="6" name="Text Placeholder 5">
            <a:extLst>
              <a:ext uri="{FF2B5EF4-FFF2-40B4-BE49-F238E27FC236}">
                <a16:creationId xmlns:a16="http://schemas.microsoft.com/office/drawing/2014/main" id="{372EDF1E-1624-D577-C70B-F2465815972A}"/>
              </a:ext>
            </a:extLst>
          </p:cNvPr>
          <p:cNvSpPr>
            <a:spLocks noGrp="1"/>
          </p:cNvSpPr>
          <p:nvPr>
            <p:ph type="body" sz="quarter" idx="15"/>
          </p:nvPr>
        </p:nvSpPr>
        <p:spPr>
          <a:xfrm>
            <a:off x="486554" y="2087456"/>
            <a:ext cx="2697480" cy="757767"/>
          </a:xfrm>
        </p:spPr>
        <p:txBody>
          <a:bodyPr/>
          <a:lstStyle/>
          <a:p>
            <a:r>
              <a:rPr lang="en-US" dirty="0"/>
              <a:t>New Engine 	</a:t>
            </a:r>
          </a:p>
        </p:txBody>
      </p:sp>
      <p:sp>
        <p:nvSpPr>
          <p:cNvPr id="7" name="Text Placeholder 6">
            <a:extLst>
              <a:ext uri="{FF2B5EF4-FFF2-40B4-BE49-F238E27FC236}">
                <a16:creationId xmlns:a16="http://schemas.microsoft.com/office/drawing/2014/main" id="{01BDCA02-1D8F-6F56-CD80-874432AB83B1}"/>
              </a:ext>
            </a:extLst>
          </p:cNvPr>
          <p:cNvSpPr>
            <a:spLocks noGrp="1"/>
          </p:cNvSpPr>
          <p:nvPr>
            <p:ph type="body" sz="quarter" idx="16"/>
          </p:nvPr>
        </p:nvSpPr>
        <p:spPr>
          <a:xfrm>
            <a:off x="3337026" y="2087456"/>
            <a:ext cx="2697480" cy="757767"/>
          </a:xfrm>
        </p:spPr>
        <p:txBody>
          <a:bodyPr/>
          <a:lstStyle/>
          <a:p>
            <a:r>
              <a:rPr lang="en-US" dirty="0"/>
              <a:t>New Engine ESC</a:t>
            </a:r>
          </a:p>
        </p:txBody>
      </p:sp>
      <p:sp>
        <p:nvSpPr>
          <p:cNvPr id="8" name="Title 7">
            <a:extLst>
              <a:ext uri="{FF2B5EF4-FFF2-40B4-BE49-F238E27FC236}">
                <a16:creationId xmlns:a16="http://schemas.microsoft.com/office/drawing/2014/main" id="{5C97F0E2-CB45-7397-5141-B525A56259CE}"/>
              </a:ext>
            </a:extLst>
          </p:cNvPr>
          <p:cNvSpPr>
            <a:spLocks noGrp="1"/>
          </p:cNvSpPr>
          <p:nvPr>
            <p:ph type="title"/>
          </p:nvPr>
        </p:nvSpPr>
        <p:spPr>
          <a:xfrm>
            <a:off x="371252" y="131803"/>
            <a:ext cx="11373484" cy="1113638"/>
          </a:xfrm>
        </p:spPr>
        <p:txBody>
          <a:bodyPr/>
          <a:lstStyle/>
          <a:p>
            <a:r>
              <a:rPr lang="en-US" dirty="0"/>
              <a:t>2023 New Engine and Extended Service Coverage</a:t>
            </a:r>
          </a:p>
        </p:txBody>
      </p:sp>
      <p:sp>
        <p:nvSpPr>
          <p:cNvPr id="9" name="Text Placeholder 8">
            <a:extLst>
              <a:ext uri="{FF2B5EF4-FFF2-40B4-BE49-F238E27FC236}">
                <a16:creationId xmlns:a16="http://schemas.microsoft.com/office/drawing/2014/main" id="{0F09539B-150C-22B1-DE7F-BC0A67724FEC}"/>
              </a:ext>
            </a:extLst>
          </p:cNvPr>
          <p:cNvSpPr>
            <a:spLocks noGrp="1"/>
          </p:cNvSpPr>
          <p:nvPr>
            <p:ph type="body" sz="quarter" idx="22"/>
          </p:nvPr>
        </p:nvSpPr>
        <p:spPr>
          <a:xfrm>
            <a:off x="6196443" y="2891790"/>
            <a:ext cx="2697480" cy="3277588"/>
          </a:xfrm>
        </p:spPr>
        <p:txBody>
          <a:bodyPr/>
          <a:lstStyle/>
          <a:p>
            <a:r>
              <a:rPr lang="en-US" dirty="0"/>
              <a:t>Up to 5 years of Used Engine Advantage ESC available</a:t>
            </a:r>
          </a:p>
          <a:p>
            <a:r>
              <a:rPr lang="en-US" dirty="0"/>
              <a:t>Requires a passing engine certification with SOS results</a:t>
            </a:r>
          </a:p>
          <a:p>
            <a:r>
              <a:rPr lang="en-US" dirty="0"/>
              <a:t>Can purchase 12 month increments and upgrade out to 60 months with same certification </a:t>
            </a:r>
          </a:p>
        </p:txBody>
      </p:sp>
      <p:sp>
        <p:nvSpPr>
          <p:cNvPr id="10" name="Text Placeholder 9">
            <a:extLst>
              <a:ext uri="{FF2B5EF4-FFF2-40B4-BE49-F238E27FC236}">
                <a16:creationId xmlns:a16="http://schemas.microsoft.com/office/drawing/2014/main" id="{96F5D863-11A3-D20E-1EEE-3889B7ABC8C2}"/>
              </a:ext>
            </a:extLst>
          </p:cNvPr>
          <p:cNvSpPr>
            <a:spLocks noGrp="1"/>
          </p:cNvSpPr>
          <p:nvPr>
            <p:ph type="body" sz="quarter" idx="23"/>
          </p:nvPr>
        </p:nvSpPr>
        <p:spPr/>
        <p:txBody>
          <a:bodyPr>
            <a:normAutofit fontScale="92500"/>
          </a:bodyPr>
          <a:lstStyle/>
          <a:p>
            <a:r>
              <a:rPr lang="en-US" dirty="0"/>
              <a:t>Used Engine Advantage		</a:t>
            </a:r>
          </a:p>
        </p:txBody>
      </p:sp>
      <p:sp>
        <p:nvSpPr>
          <p:cNvPr id="11" name="Text Placeholder 10">
            <a:extLst>
              <a:ext uri="{FF2B5EF4-FFF2-40B4-BE49-F238E27FC236}">
                <a16:creationId xmlns:a16="http://schemas.microsoft.com/office/drawing/2014/main" id="{5544D0C6-64B5-32E2-DEE3-310D6D7BC81D}"/>
              </a:ext>
            </a:extLst>
          </p:cNvPr>
          <p:cNvSpPr>
            <a:spLocks noGrp="1"/>
          </p:cNvSpPr>
          <p:nvPr>
            <p:ph type="body" sz="quarter" idx="26"/>
          </p:nvPr>
        </p:nvSpPr>
        <p:spPr>
          <a:xfrm>
            <a:off x="9055860" y="2891790"/>
            <a:ext cx="2697480" cy="3025324"/>
          </a:xfrm>
        </p:spPr>
        <p:txBody>
          <a:bodyPr/>
          <a:lstStyle/>
          <a:p>
            <a:r>
              <a:rPr lang="en-US" dirty="0"/>
              <a:t>Up to 5 years of Overhaul Coverage an be purchased</a:t>
            </a:r>
          </a:p>
          <a:p>
            <a:r>
              <a:rPr lang="en-US" dirty="0"/>
              <a:t>Requires the completed Overhaul Certification </a:t>
            </a:r>
          </a:p>
          <a:p>
            <a:pPr lvl="1"/>
            <a:r>
              <a:rPr lang="en-US" dirty="0"/>
              <a:t>Top End</a:t>
            </a:r>
          </a:p>
          <a:p>
            <a:pPr lvl="1"/>
            <a:r>
              <a:rPr lang="en-US" dirty="0"/>
              <a:t>Major</a:t>
            </a:r>
          </a:p>
          <a:p>
            <a:pPr marL="233363" lvl="1" indent="0">
              <a:buNone/>
            </a:pPr>
            <a:r>
              <a:rPr lang="en-US" dirty="0"/>
              <a:t>Recommended Only Platinum or Platinum Plus – WHY? </a:t>
            </a:r>
          </a:p>
        </p:txBody>
      </p:sp>
      <p:sp>
        <p:nvSpPr>
          <p:cNvPr id="12" name="Text Placeholder 11">
            <a:extLst>
              <a:ext uri="{FF2B5EF4-FFF2-40B4-BE49-F238E27FC236}">
                <a16:creationId xmlns:a16="http://schemas.microsoft.com/office/drawing/2014/main" id="{D01DF5CB-1371-8ECF-0F6E-64F03F8F9D59}"/>
              </a:ext>
            </a:extLst>
          </p:cNvPr>
          <p:cNvSpPr>
            <a:spLocks noGrp="1"/>
          </p:cNvSpPr>
          <p:nvPr>
            <p:ph type="body" sz="quarter" idx="27"/>
          </p:nvPr>
        </p:nvSpPr>
        <p:spPr>
          <a:xfrm>
            <a:off x="9047256" y="2054013"/>
            <a:ext cx="2697480" cy="757767"/>
          </a:xfrm>
        </p:spPr>
        <p:txBody>
          <a:bodyPr/>
          <a:lstStyle/>
          <a:p>
            <a:r>
              <a:rPr lang="en-US" dirty="0"/>
              <a:t>Overhaul ESC</a:t>
            </a:r>
          </a:p>
        </p:txBody>
      </p:sp>
    </p:spTree>
    <p:extLst>
      <p:ext uri="{BB962C8B-B14F-4D97-AF65-F5344CB8AC3E}">
        <p14:creationId xmlns:p14="http://schemas.microsoft.com/office/powerpoint/2010/main" val="386407070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C414B-0500-90D0-7F30-908C84F20811}"/>
              </a:ext>
            </a:extLst>
          </p:cNvPr>
          <p:cNvSpPr>
            <a:spLocks noGrp="1"/>
          </p:cNvSpPr>
          <p:nvPr>
            <p:ph type="title"/>
          </p:nvPr>
        </p:nvSpPr>
        <p:spPr/>
        <p:txBody>
          <a:bodyPr/>
          <a:lstStyle/>
          <a:p>
            <a:r>
              <a:rPr lang="en-US" dirty="0"/>
              <a:t>Milton Cat Checklist for ESC Quote Request</a:t>
            </a:r>
          </a:p>
        </p:txBody>
      </p:sp>
      <p:sp>
        <p:nvSpPr>
          <p:cNvPr id="3" name="Footer Placeholder 2">
            <a:extLst>
              <a:ext uri="{FF2B5EF4-FFF2-40B4-BE49-F238E27FC236}">
                <a16:creationId xmlns:a16="http://schemas.microsoft.com/office/drawing/2014/main" id="{C55078C2-6F05-E1C4-7F26-0CD91449EA9C}"/>
              </a:ext>
            </a:extLst>
          </p:cNvPr>
          <p:cNvSpPr>
            <a:spLocks noGrp="1"/>
          </p:cNvSpPr>
          <p:nvPr>
            <p:ph type="ftr" sz="quarter" idx="11"/>
          </p:nvPr>
        </p:nvSpPr>
        <p:spPr/>
        <p:txBody>
          <a:bodyPr/>
          <a:lstStyle/>
          <a:p>
            <a:r>
              <a:rPr lang="en-US"/>
              <a:t>COPYRIGHT © 2020 MILTON CAT</a:t>
            </a:r>
          </a:p>
        </p:txBody>
      </p:sp>
      <p:sp>
        <p:nvSpPr>
          <p:cNvPr id="4" name="Slide Number Placeholder 3">
            <a:extLst>
              <a:ext uri="{FF2B5EF4-FFF2-40B4-BE49-F238E27FC236}">
                <a16:creationId xmlns:a16="http://schemas.microsoft.com/office/drawing/2014/main" id="{507CA26C-00FA-90D9-2F0C-3D863872758D}"/>
              </a:ext>
            </a:extLst>
          </p:cNvPr>
          <p:cNvSpPr>
            <a:spLocks noGrp="1"/>
          </p:cNvSpPr>
          <p:nvPr>
            <p:ph type="sldNum" sz="quarter" idx="12"/>
          </p:nvPr>
        </p:nvSpPr>
        <p:spPr/>
        <p:txBody>
          <a:bodyPr/>
          <a:lstStyle/>
          <a:p>
            <a:fld id="{B2D26DA7-7BA1-40D7-942E-35A11AFC83EE}" type="slidenum">
              <a:rPr lang="en-US" smtClean="0"/>
              <a:t>101</a:t>
            </a:fld>
            <a:endParaRPr lang="en-US"/>
          </a:p>
        </p:txBody>
      </p:sp>
      <p:graphicFrame>
        <p:nvGraphicFramePr>
          <p:cNvPr id="5" name="Object 4">
            <a:extLst>
              <a:ext uri="{FF2B5EF4-FFF2-40B4-BE49-F238E27FC236}">
                <a16:creationId xmlns:a16="http://schemas.microsoft.com/office/drawing/2014/main" id="{84FA3063-4192-3488-82AD-EA35E61ED095}"/>
              </a:ext>
            </a:extLst>
          </p:cNvPr>
          <p:cNvGraphicFramePr>
            <a:graphicFrameLocks noChangeAspect="1"/>
          </p:cNvGraphicFramePr>
          <p:nvPr>
            <p:extLst>
              <p:ext uri="{D42A27DB-BD31-4B8C-83A1-F6EECF244321}">
                <p14:modId xmlns:p14="http://schemas.microsoft.com/office/powerpoint/2010/main" val="2154294217"/>
              </p:ext>
            </p:extLst>
          </p:nvPr>
        </p:nvGraphicFramePr>
        <p:xfrm>
          <a:off x="638385" y="1126936"/>
          <a:ext cx="3988044" cy="5160998"/>
        </p:xfrm>
        <a:graphic>
          <a:graphicData uri="http://schemas.openxmlformats.org/presentationml/2006/ole">
            <mc:AlternateContent xmlns:mc="http://schemas.openxmlformats.org/markup-compatibility/2006">
              <mc:Choice xmlns:v="urn:schemas-microsoft-com:vml" Requires="v">
                <p:oleObj name="Acrobat Document" r:id="rId2" imgW="3886044" imgH="5029200" progId="AcroExch.Document.DC">
                  <p:embed/>
                </p:oleObj>
              </mc:Choice>
              <mc:Fallback>
                <p:oleObj name="Acrobat Document" r:id="rId2" imgW="3886044" imgH="5029200" progId="AcroExch.Document.DC">
                  <p:embed/>
                  <p:pic>
                    <p:nvPicPr>
                      <p:cNvPr id="5" name="Object 4">
                        <a:extLst>
                          <a:ext uri="{FF2B5EF4-FFF2-40B4-BE49-F238E27FC236}">
                            <a16:creationId xmlns:a16="http://schemas.microsoft.com/office/drawing/2014/main" id="{84FA3063-4192-3488-82AD-EA35E61ED095}"/>
                          </a:ext>
                        </a:extLst>
                      </p:cNvPr>
                      <p:cNvPicPr/>
                      <p:nvPr/>
                    </p:nvPicPr>
                    <p:blipFill>
                      <a:blip r:embed="rId3"/>
                      <a:stretch>
                        <a:fillRect/>
                      </a:stretch>
                    </p:blipFill>
                    <p:spPr>
                      <a:xfrm>
                        <a:off x="638385" y="1126936"/>
                        <a:ext cx="3988044" cy="5160998"/>
                      </a:xfrm>
                      <a:prstGeom prst="rect">
                        <a:avLst/>
                      </a:prstGeom>
                    </p:spPr>
                  </p:pic>
                </p:oleObj>
              </mc:Fallback>
            </mc:AlternateContent>
          </a:graphicData>
        </a:graphic>
      </p:graphicFrame>
    </p:spTree>
    <p:extLst>
      <p:ext uri="{BB962C8B-B14F-4D97-AF65-F5344CB8AC3E}">
        <p14:creationId xmlns:p14="http://schemas.microsoft.com/office/powerpoint/2010/main" val="7825572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3894CE52-22BF-546E-0275-E8457657A60E}"/>
              </a:ext>
            </a:extLst>
          </p:cNvPr>
          <p:cNvSpPr>
            <a:spLocks noGrp="1" noChangeArrowheads="1"/>
          </p:cNvSpPr>
          <p:nvPr>
            <p:ph type="title"/>
          </p:nvPr>
        </p:nvSpPr>
        <p:spPr>
          <a:xfrm>
            <a:off x="3276600" y="274638"/>
            <a:ext cx="6934200" cy="1143000"/>
          </a:xfrm>
        </p:spPr>
        <p:txBody>
          <a:bodyPr/>
          <a:lstStyle/>
          <a:p>
            <a:pPr eaLnBrk="1" hangingPunct="1"/>
            <a:r>
              <a:rPr lang="en-US" altLang="en-US" sz="2800" dirty="0"/>
              <a:t>What is the difference between Silver, Gold and Platinum and Platinum Plus?</a:t>
            </a:r>
          </a:p>
        </p:txBody>
      </p:sp>
      <p:sp>
        <p:nvSpPr>
          <p:cNvPr id="44035" name="Rectangle 3">
            <a:extLst>
              <a:ext uri="{FF2B5EF4-FFF2-40B4-BE49-F238E27FC236}">
                <a16:creationId xmlns:a16="http://schemas.microsoft.com/office/drawing/2014/main" id="{9777C216-0D40-1819-A33B-96E6B5FC5418}"/>
              </a:ext>
            </a:extLst>
          </p:cNvPr>
          <p:cNvSpPr>
            <a:spLocks noGrp="1" noChangeArrowheads="1"/>
          </p:cNvSpPr>
          <p:nvPr>
            <p:ph type="body" idx="1"/>
          </p:nvPr>
        </p:nvSpPr>
        <p:spPr>
          <a:xfrm>
            <a:off x="3505200" y="1600200"/>
            <a:ext cx="7391400" cy="2960914"/>
          </a:xfrm>
        </p:spPr>
        <p:txBody>
          <a:bodyPr>
            <a:normAutofit fontScale="92500" lnSpcReduction="10000"/>
          </a:bodyPr>
          <a:lstStyle/>
          <a:p>
            <a:pPr eaLnBrk="1" hangingPunct="1">
              <a:lnSpc>
                <a:spcPct val="80000"/>
              </a:lnSpc>
            </a:pPr>
            <a:r>
              <a:rPr lang="en-US" altLang="en-US" sz="2400" dirty="0"/>
              <a:t>Silver Level Components are indicated by “Yes” </a:t>
            </a:r>
          </a:p>
          <a:p>
            <a:pPr eaLnBrk="1" hangingPunct="1">
              <a:lnSpc>
                <a:spcPct val="80000"/>
              </a:lnSpc>
            </a:pPr>
            <a:r>
              <a:rPr lang="en-US" altLang="en-US" sz="2400" dirty="0"/>
              <a:t>Gold  Level Components are in addition to Silver Level and are indicated by “Yes 1” these are maintenance components – normal wear is not covered – All Covered Components must pass inspection or be replaced at the proper intervals as prescribed by the O&amp;M Manual.</a:t>
            </a:r>
          </a:p>
          <a:p>
            <a:pPr eaLnBrk="1" hangingPunct="1">
              <a:lnSpc>
                <a:spcPct val="80000"/>
              </a:lnSpc>
            </a:pPr>
            <a:endParaRPr lang="en-US" altLang="en-US" sz="2400" dirty="0"/>
          </a:p>
          <a:p>
            <a:pPr eaLnBrk="1" hangingPunct="1">
              <a:lnSpc>
                <a:spcPct val="80000"/>
              </a:lnSpc>
            </a:pPr>
            <a:r>
              <a:rPr lang="en-US" altLang="en-US" sz="2400" dirty="0"/>
              <a:t>Milton Cat Quotes only Platinum and Platinum Plus whenever possible. Keep the experience positive.</a:t>
            </a:r>
          </a:p>
        </p:txBody>
      </p:sp>
      <p:pic>
        <p:nvPicPr>
          <p:cNvPr id="44036" name="Picture 4">
            <a:extLst>
              <a:ext uri="{FF2B5EF4-FFF2-40B4-BE49-F238E27FC236}">
                <a16:creationId xmlns:a16="http://schemas.microsoft.com/office/drawing/2014/main" id="{C68759FA-C5BC-35C7-9D5C-395E66992A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188" t="30864" r="72656" b="17284"/>
          <a:stretch>
            <a:fillRect/>
          </a:stretch>
        </p:blipFill>
        <p:spPr bwMode="auto">
          <a:xfrm>
            <a:off x="-28576" y="0"/>
            <a:ext cx="19812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761130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4A86BAFE-501D-9673-0952-A74C721130A5}"/>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kern="1200">
                <a:solidFill>
                  <a:srgbClr val="FFFFFF"/>
                </a:solidFill>
                <a:latin typeface="+mj-lt"/>
                <a:ea typeface="+mj-ea"/>
                <a:cs typeface="+mj-cs"/>
              </a:rPr>
              <a:t>Platinum Plus continued</a:t>
            </a:r>
          </a:p>
        </p:txBody>
      </p:sp>
      <p:pic>
        <p:nvPicPr>
          <p:cNvPr id="7" name="Content Placeholder 6" descr="Graphical user interface, text, application, Word&#10;&#10;Description automatically generated">
            <a:extLst>
              <a:ext uri="{FF2B5EF4-FFF2-40B4-BE49-F238E27FC236}">
                <a16:creationId xmlns:a16="http://schemas.microsoft.com/office/drawing/2014/main" id="{950FFA65-D8BC-F71B-E141-49B1E9A382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77316" y="1630951"/>
            <a:ext cx="6780700" cy="3593769"/>
          </a:xfrm>
          <a:prstGeom prst="rect">
            <a:avLst/>
          </a:prstGeom>
        </p:spPr>
      </p:pic>
      <p:sp>
        <p:nvSpPr>
          <p:cNvPr id="3" name="Footer Placeholder 2">
            <a:extLst>
              <a:ext uri="{FF2B5EF4-FFF2-40B4-BE49-F238E27FC236}">
                <a16:creationId xmlns:a16="http://schemas.microsoft.com/office/drawing/2014/main" id="{ADB7A522-1ACD-9CC0-A695-9659F189C0CF}"/>
              </a:ext>
            </a:extLst>
          </p:cNvPr>
          <p:cNvSpPr>
            <a:spLocks noGrp="1"/>
          </p:cNvSpPr>
          <p:nvPr>
            <p:ph type="ftr" sz="quarter" idx="11"/>
          </p:nvPr>
        </p:nvSpPr>
        <p:spPr>
          <a:xfrm>
            <a:off x="1028700" y="6356350"/>
            <a:ext cx="6210300" cy="365125"/>
          </a:xfrm>
        </p:spPr>
        <p:txBody>
          <a:bodyPr vert="horz" lIns="91440" tIns="45720" rIns="91440" bIns="45720" rtlCol="0" anchor="ctr">
            <a:normAutofit/>
          </a:bodyPr>
          <a:lstStyle/>
          <a:p>
            <a:pPr algn="l">
              <a:spcAft>
                <a:spcPts val="600"/>
              </a:spcAft>
            </a:pPr>
            <a:r>
              <a:rPr lang="en-US" sz="1200" kern="1200">
                <a:solidFill>
                  <a:schemeClr val="tx1">
                    <a:alpha val="80000"/>
                  </a:schemeClr>
                </a:solidFill>
                <a:latin typeface="+mn-lt"/>
                <a:ea typeface="+mn-ea"/>
                <a:cs typeface="+mn-cs"/>
              </a:rPr>
              <a:t>COPYRIGHT © 2020 MILTON CAT</a:t>
            </a:r>
          </a:p>
        </p:txBody>
      </p:sp>
      <p:sp>
        <p:nvSpPr>
          <p:cNvPr id="4" name="Slide Number Placeholder 3">
            <a:extLst>
              <a:ext uri="{FF2B5EF4-FFF2-40B4-BE49-F238E27FC236}">
                <a16:creationId xmlns:a16="http://schemas.microsoft.com/office/drawing/2014/main" id="{0E443A53-03E6-F9CA-44AD-67CE0F362676}"/>
              </a:ext>
            </a:extLst>
          </p:cNvPr>
          <p:cNvSpPr>
            <a:spLocks noGrp="1"/>
          </p:cNvSpPr>
          <p:nvPr>
            <p:ph type="sldNum" sz="quarter" idx="12"/>
          </p:nvPr>
        </p:nvSpPr>
        <p:spPr>
          <a:xfrm>
            <a:off x="11034184" y="6356350"/>
            <a:ext cx="514349" cy="365125"/>
          </a:xfrm>
        </p:spPr>
        <p:txBody>
          <a:bodyPr vert="horz" lIns="91440" tIns="45720" rIns="91440" bIns="45720" rtlCol="0" anchor="ctr">
            <a:normAutofit/>
          </a:bodyPr>
          <a:lstStyle/>
          <a:p>
            <a:pPr>
              <a:spcAft>
                <a:spcPts val="600"/>
              </a:spcAft>
            </a:pPr>
            <a:fld id="{B2D26DA7-7BA1-40D7-942E-35A11AFC83EE}" type="slidenum">
              <a:rPr lang="en-US" sz="1200">
                <a:solidFill>
                  <a:schemeClr val="tx1">
                    <a:alpha val="80000"/>
                  </a:schemeClr>
                </a:solidFill>
                <a:latin typeface="+mn-lt"/>
                <a:cs typeface="+mn-cs"/>
              </a:rPr>
              <a:pPr>
                <a:spcAft>
                  <a:spcPts val="600"/>
                </a:spcAft>
              </a:pPr>
              <a:t>103</a:t>
            </a:fld>
            <a:endParaRPr lang="en-US" sz="1200">
              <a:solidFill>
                <a:schemeClr val="tx1">
                  <a:alpha val="80000"/>
                </a:schemeClr>
              </a:solidFill>
              <a:latin typeface="+mn-lt"/>
              <a:cs typeface="+mn-cs"/>
            </a:endParaRPr>
          </a:p>
        </p:txBody>
      </p:sp>
    </p:spTree>
    <p:extLst>
      <p:ext uri="{BB962C8B-B14F-4D97-AF65-F5344CB8AC3E}">
        <p14:creationId xmlns:p14="http://schemas.microsoft.com/office/powerpoint/2010/main" val="361908094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raphical user interface, text, application, Word&#10;&#10;Description automatically generated">
            <a:extLst>
              <a:ext uri="{FF2B5EF4-FFF2-40B4-BE49-F238E27FC236}">
                <a16:creationId xmlns:a16="http://schemas.microsoft.com/office/drawing/2014/main" id="{97C5FE4C-29BF-6A60-C925-9E6691713D6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06094" y="1495425"/>
            <a:ext cx="8736950" cy="4633913"/>
          </a:xfrm>
        </p:spPr>
      </p:pic>
      <p:sp>
        <p:nvSpPr>
          <p:cNvPr id="3" name="Footer Placeholder 2">
            <a:extLst>
              <a:ext uri="{FF2B5EF4-FFF2-40B4-BE49-F238E27FC236}">
                <a16:creationId xmlns:a16="http://schemas.microsoft.com/office/drawing/2014/main" id="{BFA4B12E-3BF7-8EBD-19EA-2A5990DB0926}"/>
              </a:ext>
            </a:extLst>
          </p:cNvPr>
          <p:cNvSpPr>
            <a:spLocks noGrp="1"/>
          </p:cNvSpPr>
          <p:nvPr>
            <p:ph type="ftr" sz="quarter" idx="11"/>
          </p:nvPr>
        </p:nvSpPr>
        <p:spPr/>
        <p:txBody>
          <a:bodyPr/>
          <a:lstStyle/>
          <a:p>
            <a:r>
              <a:rPr lang="en-US"/>
              <a:t>COPYRIGHT © 2020 MILTON CAT</a:t>
            </a:r>
          </a:p>
        </p:txBody>
      </p:sp>
      <p:sp>
        <p:nvSpPr>
          <p:cNvPr id="4" name="Slide Number Placeholder 3">
            <a:extLst>
              <a:ext uri="{FF2B5EF4-FFF2-40B4-BE49-F238E27FC236}">
                <a16:creationId xmlns:a16="http://schemas.microsoft.com/office/drawing/2014/main" id="{3DF01ECD-D223-9DC4-5AB2-689D93D643E6}"/>
              </a:ext>
            </a:extLst>
          </p:cNvPr>
          <p:cNvSpPr>
            <a:spLocks noGrp="1"/>
          </p:cNvSpPr>
          <p:nvPr>
            <p:ph type="sldNum" sz="quarter" idx="12"/>
          </p:nvPr>
        </p:nvSpPr>
        <p:spPr/>
        <p:txBody>
          <a:bodyPr/>
          <a:lstStyle/>
          <a:p>
            <a:fld id="{B2D26DA7-7BA1-40D7-942E-35A11AFC83EE}" type="slidenum">
              <a:rPr lang="en-US" smtClean="0"/>
              <a:t>104</a:t>
            </a:fld>
            <a:endParaRPr lang="en-US"/>
          </a:p>
        </p:txBody>
      </p:sp>
      <p:sp>
        <p:nvSpPr>
          <p:cNvPr id="5" name="Title 4">
            <a:extLst>
              <a:ext uri="{FF2B5EF4-FFF2-40B4-BE49-F238E27FC236}">
                <a16:creationId xmlns:a16="http://schemas.microsoft.com/office/drawing/2014/main" id="{C5B97441-05CB-29F4-933F-284DA7B457BF}"/>
              </a:ext>
            </a:extLst>
          </p:cNvPr>
          <p:cNvSpPr>
            <a:spLocks noGrp="1"/>
          </p:cNvSpPr>
          <p:nvPr>
            <p:ph type="title"/>
          </p:nvPr>
        </p:nvSpPr>
        <p:spPr/>
        <p:txBody>
          <a:bodyPr/>
          <a:lstStyle/>
          <a:p>
            <a:r>
              <a:rPr lang="en-US" dirty="0"/>
              <a:t>Additional Coverage for Platinum Plus </a:t>
            </a:r>
          </a:p>
        </p:txBody>
      </p:sp>
    </p:spTree>
    <p:extLst>
      <p:ext uri="{BB962C8B-B14F-4D97-AF65-F5344CB8AC3E}">
        <p14:creationId xmlns:p14="http://schemas.microsoft.com/office/powerpoint/2010/main" val="26672705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Arc 16">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58C246AC-038B-4783-87DE-B33F4CD93BCF}"/>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sz="6000" kern="1200">
                <a:solidFill>
                  <a:schemeClr val="tx1"/>
                </a:solidFill>
                <a:latin typeface="+mj-lt"/>
                <a:ea typeface="+mj-ea"/>
                <a:cs typeface="+mj-cs"/>
              </a:rPr>
              <a:t>Marketing Update</a:t>
            </a:r>
          </a:p>
        </p:txBody>
      </p:sp>
      <p:sp>
        <p:nvSpPr>
          <p:cNvPr id="4" name="Text Placeholder 3">
            <a:extLst>
              <a:ext uri="{FF2B5EF4-FFF2-40B4-BE49-F238E27FC236}">
                <a16:creationId xmlns:a16="http://schemas.microsoft.com/office/drawing/2014/main" id="{550F21AC-4D2B-47BA-9980-1DD2AA149F8A}"/>
              </a:ext>
            </a:extLst>
          </p:cNvPr>
          <p:cNvSpPr>
            <a:spLocks noGrp="1"/>
          </p:cNvSpPr>
          <p:nvPr>
            <p:ph type="body" idx="4294967295"/>
          </p:nvPr>
        </p:nvSpPr>
        <p:spPr>
          <a:xfrm>
            <a:off x="4038600" y="4782320"/>
            <a:ext cx="7644627" cy="1329443"/>
          </a:xfrm>
        </p:spPr>
        <p:txBody>
          <a:bodyPr vert="horz" lIns="91440" tIns="45720" rIns="91440" bIns="45720" rtlCol="0">
            <a:normAutofit/>
          </a:bodyPr>
          <a:lstStyle/>
          <a:p>
            <a:pPr marL="0" indent="0" algn="r">
              <a:spcBef>
                <a:spcPts val="1000"/>
              </a:spcBef>
              <a:buNone/>
            </a:pPr>
            <a:r>
              <a:rPr lang="en-US" sz="2400" kern="1200">
                <a:solidFill>
                  <a:schemeClr val="tx1"/>
                </a:solidFill>
                <a:latin typeface="+mn-lt"/>
                <a:ea typeface="+mn-ea"/>
                <a:cs typeface="+mn-cs"/>
              </a:rPr>
              <a:t>2023 programs</a:t>
            </a:r>
          </a:p>
        </p:txBody>
      </p:sp>
    </p:spTree>
    <p:extLst>
      <p:ext uri="{BB962C8B-B14F-4D97-AF65-F5344CB8AC3E}">
        <p14:creationId xmlns:p14="http://schemas.microsoft.com/office/powerpoint/2010/main" val="382295539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B6C9934-A709-2C0E-9B37-7A6A69AB942E}"/>
              </a:ext>
            </a:extLst>
          </p:cNvPr>
          <p:cNvSpPr>
            <a:spLocks noGrp="1"/>
          </p:cNvSpPr>
          <p:nvPr>
            <p:ph idx="1"/>
          </p:nvPr>
        </p:nvSpPr>
        <p:spPr/>
        <p:txBody>
          <a:bodyPr>
            <a:normAutofit/>
          </a:bodyPr>
          <a:lstStyle/>
          <a:p>
            <a:r>
              <a:rPr lang="en-US" sz="3200" dirty="0"/>
              <a:t>Must show discount to customer up front where applicable</a:t>
            </a:r>
          </a:p>
          <a:p>
            <a:r>
              <a:rPr lang="en-US" sz="3200" dirty="0"/>
              <a:t>Must be submitted to Milton Cat within 30 days for claiming and reimbursement</a:t>
            </a:r>
          </a:p>
          <a:p>
            <a:r>
              <a:rPr lang="en-US" sz="3200" dirty="0"/>
              <a:t>All programs and material can be found on our ISD Website at:</a:t>
            </a:r>
          </a:p>
          <a:p>
            <a:r>
              <a:rPr lang="en-US" dirty="0">
                <a:hlinkClick r:id="rId2"/>
              </a:rPr>
              <a:t>ISDs: Industrial Service Dealers for Heavy Equipment and Power Systems | Milton CAT</a:t>
            </a:r>
            <a:endParaRPr lang="en-US" dirty="0"/>
          </a:p>
          <a:p>
            <a:endParaRPr lang="en-US" dirty="0"/>
          </a:p>
        </p:txBody>
      </p:sp>
      <p:sp>
        <p:nvSpPr>
          <p:cNvPr id="4" name="Slide Number Placeholder 3">
            <a:extLst>
              <a:ext uri="{FF2B5EF4-FFF2-40B4-BE49-F238E27FC236}">
                <a16:creationId xmlns:a16="http://schemas.microsoft.com/office/drawing/2014/main" id="{24835847-83C4-EBC5-A650-B941C4DBC98C}"/>
              </a:ext>
            </a:extLst>
          </p:cNvPr>
          <p:cNvSpPr>
            <a:spLocks noGrp="1"/>
          </p:cNvSpPr>
          <p:nvPr>
            <p:ph type="sldNum" sz="quarter" idx="12"/>
          </p:nvPr>
        </p:nvSpPr>
        <p:spPr/>
        <p:txBody>
          <a:bodyPr/>
          <a:lstStyle/>
          <a:p>
            <a:fld id="{B2D26DA7-7BA1-40D7-942E-35A11AFC83EE}" type="slidenum">
              <a:rPr lang="en-US" smtClean="0"/>
              <a:t>106</a:t>
            </a:fld>
            <a:endParaRPr lang="en-US"/>
          </a:p>
        </p:txBody>
      </p:sp>
      <p:sp>
        <p:nvSpPr>
          <p:cNvPr id="5" name="Title 4">
            <a:extLst>
              <a:ext uri="{FF2B5EF4-FFF2-40B4-BE49-F238E27FC236}">
                <a16:creationId xmlns:a16="http://schemas.microsoft.com/office/drawing/2014/main" id="{F1319BF1-D5EC-1D50-6761-8730C9B48FFF}"/>
              </a:ext>
            </a:extLst>
          </p:cNvPr>
          <p:cNvSpPr>
            <a:spLocks noGrp="1"/>
          </p:cNvSpPr>
          <p:nvPr>
            <p:ph type="title"/>
          </p:nvPr>
        </p:nvSpPr>
        <p:spPr/>
        <p:txBody>
          <a:bodyPr>
            <a:normAutofit/>
          </a:bodyPr>
          <a:lstStyle/>
          <a:p>
            <a:r>
              <a:rPr lang="en-US" dirty="0"/>
              <a:t>2023 Marketing Programs for Industrial	</a:t>
            </a:r>
          </a:p>
        </p:txBody>
      </p:sp>
    </p:spTree>
    <p:extLst>
      <p:ext uri="{BB962C8B-B14F-4D97-AF65-F5344CB8AC3E}">
        <p14:creationId xmlns:p14="http://schemas.microsoft.com/office/powerpoint/2010/main" val="393035035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Text Placeholder 39">
            <a:extLst>
              <a:ext uri="{FF2B5EF4-FFF2-40B4-BE49-F238E27FC236}">
                <a16:creationId xmlns:a16="http://schemas.microsoft.com/office/drawing/2014/main" id="{85F89DC0-49D2-2B9B-826E-951A188C3078}"/>
              </a:ext>
            </a:extLst>
          </p:cNvPr>
          <p:cNvSpPr>
            <a:spLocks noGrp="1"/>
          </p:cNvSpPr>
          <p:nvPr>
            <p:ph type="body" sz="quarter" idx="17"/>
          </p:nvPr>
        </p:nvSpPr>
        <p:spPr/>
        <p:txBody>
          <a:bodyPr/>
          <a:lstStyle/>
          <a:p>
            <a:endParaRPr lang="en-US"/>
          </a:p>
        </p:txBody>
      </p:sp>
      <p:sp>
        <p:nvSpPr>
          <p:cNvPr id="41" name="Text Placeholder 40">
            <a:extLst>
              <a:ext uri="{FF2B5EF4-FFF2-40B4-BE49-F238E27FC236}">
                <a16:creationId xmlns:a16="http://schemas.microsoft.com/office/drawing/2014/main" id="{39805C3A-96E7-0A88-D5A6-131AE299C735}"/>
              </a:ext>
            </a:extLst>
          </p:cNvPr>
          <p:cNvSpPr>
            <a:spLocks noGrp="1"/>
          </p:cNvSpPr>
          <p:nvPr>
            <p:ph type="body" sz="quarter" idx="18"/>
          </p:nvPr>
        </p:nvSpPr>
        <p:spPr/>
        <p:txBody>
          <a:bodyPr/>
          <a:lstStyle/>
          <a:p>
            <a:endParaRPr lang="en-US" dirty="0"/>
          </a:p>
        </p:txBody>
      </p:sp>
      <p:sp>
        <p:nvSpPr>
          <p:cNvPr id="4" name="Slide Number Placeholder 3">
            <a:extLst>
              <a:ext uri="{FF2B5EF4-FFF2-40B4-BE49-F238E27FC236}">
                <a16:creationId xmlns:a16="http://schemas.microsoft.com/office/drawing/2014/main" id="{24835847-83C4-EBC5-A650-B941C4DBC98C}"/>
              </a:ext>
            </a:extLst>
          </p:cNvPr>
          <p:cNvSpPr>
            <a:spLocks noGrp="1"/>
          </p:cNvSpPr>
          <p:nvPr>
            <p:ph type="sldNum" sz="quarter" idx="12"/>
          </p:nvPr>
        </p:nvSpPr>
        <p:spPr/>
        <p:txBody>
          <a:bodyPr vert="horz" lIns="91440" tIns="45720" rIns="91440" bIns="45720" rtlCol="0" anchor="ctr">
            <a:normAutofit fontScale="25000" lnSpcReduction="20000"/>
          </a:bodyPr>
          <a:lstStyle/>
          <a:p>
            <a:pPr>
              <a:lnSpc>
                <a:spcPct val="90000"/>
              </a:lnSpc>
              <a:spcAft>
                <a:spcPts val="600"/>
              </a:spcAft>
            </a:pPr>
            <a:fld id="{B2D26DA7-7BA1-40D7-942E-35A11AFC83EE}" type="slidenum">
              <a:rPr lang="en-US" sz="6600">
                <a:solidFill>
                  <a:srgbClr val="FFFFFF"/>
                </a:solidFill>
                <a:latin typeface="+mn-lt"/>
                <a:cs typeface="+mn-cs"/>
              </a:rPr>
              <a:pPr>
                <a:lnSpc>
                  <a:spcPct val="90000"/>
                </a:lnSpc>
                <a:spcAft>
                  <a:spcPts val="600"/>
                </a:spcAft>
              </a:pPr>
              <a:t>107</a:t>
            </a:fld>
            <a:endParaRPr lang="en-US" sz="6600">
              <a:solidFill>
                <a:srgbClr val="FFFFFF"/>
              </a:solidFill>
              <a:latin typeface="+mn-lt"/>
              <a:cs typeface="+mn-cs"/>
            </a:endParaRPr>
          </a:p>
        </p:txBody>
      </p:sp>
      <p:sp>
        <p:nvSpPr>
          <p:cNvPr id="17" name="Text Placeholder 16">
            <a:extLst>
              <a:ext uri="{FF2B5EF4-FFF2-40B4-BE49-F238E27FC236}">
                <a16:creationId xmlns:a16="http://schemas.microsoft.com/office/drawing/2014/main" id="{462299F1-A4F0-7D9C-5FBB-E6AEEBABB77A}"/>
              </a:ext>
            </a:extLst>
          </p:cNvPr>
          <p:cNvSpPr>
            <a:spLocks noGrp="1"/>
          </p:cNvSpPr>
          <p:nvPr>
            <p:ph type="body" sz="quarter" idx="15"/>
          </p:nvPr>
        </p:nvSpPr>
        <p:spPr>
          <a:xfrm>
            <a:off x="398012" y="2705704"/>
            <a:ext cx="2697480" cy="692279"/>
          </a:xfrm>
        </p:spPr>
        <p:txBody>
          <a:bodyPr>
            <a:normAutofit lnSpcReduction="10000"/>
          </a:bodyPr>
          <a:lstStyle/>
          <a:p>
            <a:r>
              <a:rPr lang="en-US" dirty="0"/>
              <a:t>Stock Up Program	</a:t>
            </a:r>
          </a:p>
        </p:txBody>
      </p:sp>
      <p:sp>
        <p:nvSpPr>
          <p:cNvPr id="39" name="Text Placeholder 38">
            <a:extLst>
              <a:ext uri="{FF2B5EF4-FFF2-40B4-BE49-F238E27FC236}">
                <a16:creationId xmlns:a16="http://schemas.microsoft.com/office/drawing/2014/main" id="{570873DE-A378-3E82-4CC8-8C3ABF3D06FF}"/>
              </a:ext>
            </a:extLst>
          </p:cNvPr>
          <p:cNvSpPr>
            <a:spLocks noGrp="1"/>
          </p:cNvSpPr>
          <p:nvPr>
            <p:ph type="body" sz="quarter" idx="16"/>
          </p:nvPr>
        </p:nvSpPr>
        <p:spPr/>
        <p:txBody>
          <a:bodyPr/>
          <a:lstStyle/>
          <a:p>
            <a:r>
              <a:rPr lang="en-US" dirty="0"/>
              <a:t>Packaged Solutions </a:t>
            </a:r>
          </a:p>
        </p:txBody>
      </p:sp>
      <p:sp>
        <p:nvSpPr>
          <p:cNvPr id="5" name="Title 4">
            <a:extLst>
              <a:ext uri="{FF2B5EF4-FFF2-40B4-BE49-F238E27FC236}">
                <a16:creationId xmlns:a16="http://schemas.microsoft.com/office/drawing/2014/main" id="{F1319BF1-D5EC-1D50-6761-8730C9B48FFF}"/>
              </a:ext>
            </a:extLst>
          </p:cNvPr>
          <p:cNvSpPr>
            <a:spLocks noGrp="1"/>
          </p:cNvSpPr>
          <p:nvPr>
            <p:ph type="title"/>
          </p:nvPr>
        </p:nvSpPr>
        <p:spPr>
          <a:xfrm>
            <a:off x="509701" y="819307"/>
            <a:ext cx="11373484" cy="1113638"/>
          </a:xfrm>
        </p:spPr>
        <p:txBody>
          <a:bodyPr vert="horz" lIns="91440" tIns="45720" rIns="91440" bIns="45720" rtlCol="0" anchor="b">
            <a:noAutofit/>
          </a:bodyPr>
          <a:lstStyle/>
          <a:p>
            <a:br>
              <a:rPr lang="en-US" sz="5400" kern="1200" dirty="0">
                <a:solidFill>
                  <a:schemeClr val="tx1"/>
                </a:solidFill>
                <a:latin typeface="+mj-lt"/>
                <a:ea typeface="+mj-ea"/>
                <a:cs typeface="+mj-cs"/>
              </a:rPr>
            </a:br>
            <a:br>
              <a:rPr lang="en-US" sz="5400" kern="1200" dirty="0">
                <a:solidFill>
                  <a:schemeClr val="tx1"/>
                </a:solidFill>
                <a:latin typeface="+mj-lt"/>
                <a:ea typeface="+mj-ea"/>
                <a:cs typeface="+mj-cs"/>
              </a:rPr>
            </a:br>
            <a:br>
              <a:rPr lang="en-US" sz="5400" kern="1200" dirty="0">
                <a:solidFill>
                  <a:schemeClr val="tx1"/>
                </a:solidFill>
                <a:latin typeface="+mj-lt"/>
                <a:ea typeface="+mj-ea"/>
                <a:cs typeface="+mj-cs"/>
              </a:rPr>
            </a:br>
            <a:r>
              <a:rPr lang="en-US" sz="5400" kern="1200" dirty="0">
                <a:solidFill>
                  <a:schemeClr val="tx1"/>
                </a:solidFill>
                <a:latin typeface="+mj-lt"/>
                <a:ea typeface="+mj-ea"/>
                <a:cs typeface="+mj-cs"/>
              </a:rPr>
              <a:t>2023 Marketing Programs for </a:t>
            </a:r>
            <a:r>
              <a:rPr lang="en-US" sz="5400" dirty="0"/>
              <a:t>Industrial</a:t>
            </a:r>
            <a:r>
              <a:rPr lang="en-US" sz="5400" kern="1200" dirty="0">
                <a:solidFill>
                  <a:schemeClr val="tx1"/>
                </a:solidFill>
                <a:latin typeface="+mj-lt"/>
                <a:ea typeface="+mj-ea"/>
                <a:cs typeface="+mj-cs"/>
              </a:rPr>
              <a:t>	</a:t>
            </a:r>
          </a:p>
        </p:txBody>
      </p:sp>
      <p:sp>
        <p:nvSpPr>
          <p:cNvPr id="42" name="Text Placeholder 41">
            <a:extLst>
              <a:ext uri="{FF2B5EF4-FFF2-40B4-BE49-F238E27FC236}">
                <a16:creationId xmlns:a16="http://schemas.microsoft.com/office/drawing/2014/main" id="{C6D088AE-1BC9-EC93-F7C0-5025A516660C}"/>
              </a:ext>
            </a:extLst>
          </p:cNvPr>
          <p:cNvSpPr>
            <a:spLocks noGrp="1"/>
          </p:cNvSpPr>
          <p:nvPr>
            <p:ph type="body" sz="quarter" idx="22"/>
          </p:nvPr>
        </p:nvSpPr>
        <p:spPr/>
        <p:txBody>
          <a:bodyPr/>
          <a:lstStyle/>
          <a:p>
            <a:endParaRPr lang="en-US" dirty="0"/>
          </a:p>
        </p:txBody>
      </p:sp>
      <p:sp>
        <p:nvSpPr>
          <p:cNvPr id="43" name="Text Placeholder 42">
            <a:extLst>
              <a:ext uri="{FF2B5EF4-FFF2-40B4-BE49-F238E27FC236}">
                <a16:creationId xmlns:a16="http://schemas.microsoft.com/office/drawing/2014/main" id="{C877BC4E-7DBA-DFD7-8213-AFA965CD7751}"/>
              </a:ext>
            </a:extLst>
          </p:cNvPr>
          <p:cNvSpPr>
            <a:spLocks noGrp="1"/>
          </p:cNvSpPr>
          <p:nvPr>
            <p:ph type="body" sz="quarter" idx="23"/>
          </p:nvPr>
        </p:nvSpPr>
        <p:spPr/>
        <p:txBody>
          <a:bodyPr/>
          <a:lstStyle/>
          <a:p>
            <a:r>
              <a:rPr lang="en-US" dirty="0"/>
              <a:t>Overhaul ESC</a:t>
            </a:r>
          </a:p>
        </p:txBody>
      </p:sp>
      <p:sp>
        <p:nvSpPr>
          <p:cNvPr id="44" name="Text Placeholder 43">
            <a:extLst>
              <a:ext uri="{FF2B5EF4-FFF2-40B4-BE49-F238E27FC236}">
                <a16:creationId xmlns:a16="http://schemas.microsoft.com/office/drawing/2014/main" id="{F4EC02CB-180A-5F9C-4A68-BDE96864F3F7}"/>
              </a:ext>
            </a:extLst>
          </p:cNvPr>
          <p:cNvSpPr>
            <a:spLocks noGrp="1"/>
          </p:cNvSpPr>
          <p:nvPr>
            <p:ph type="body" sz="quarter" idx="26"/>
          </p:nvPr>
        </p:nvSpPr>
        <p:spPr/>
        <p:txBody>
          <a:bodyPr/>
          <a:lstStyle/>
          <a:p>
            <a:endParaRPr lang="en-US" dirty="0"/>
          </a:p>
        </p:txBody>
      </p:sp>
      <p:sp>
        <p:nvSpPr>
          <p:cNvPr id="45" name="Text Placeholder 44">
            <a:extLst>
              <a:ext uri="{FF2B5EF4-FFF2-40B4-BE49-F238E27FC236}">
                <a16:creationId xmlns:a16="http://schemas.microsoft.com/office/drawing/2014/main" id="{671C78E4-1866-1462-8667-C7BF41B30244}"/>
              </a:ext>
            </a:extLst>
          </p:cNvPr>
          <p:cNvSpPr>
            <a:spLocks noGrp="1"/>
          </p:cNvSpPr>
          <p:nvPr>
            <p:ph type="body" sz="quarter" idx="27"/>
          </p:nvPr>
        </p:nvSpPr>
        <p:spPr/>
        <p:txBody>
          <a:bodyPr/>
          <a:lstStyle/>
          <a:p>
            <a:r>
              <a:rPr lang="en-US" dirty="0"/>
              <a:t>Overhaul and Repairs Special </a:t>
            </a:r>
          </a:p>
        </p:txBody>
      </p:sp>
      <p:pic>
        <p:nvPicPr>
          <p:cNvPr id="31" name="Picture 30">
            <a:extLst>
              <a:ext uri="{FF2B5EF4-FFF2-40B4-BE49-F238E27FC236}">
                <a16:creationId xmlns:a16="http://schemas.microsoft.com/office/drawing/2014/main" id="{C1CE9495-3079-5D90-935C-6E660EB32DC9}"/>
              </a:ext>
            </a:extLst>
          </p:cNvPr>
          <p:cNvPicPr>
            <a:picLocks noChangeAspect="1"/>
          </p:cNvPicPr>
          <p:nvPr/>
        </p:nvPicPr>
        <p:blipFill>
          <a:blip r:embed="rId3"/>
          <a:stretch>
            <a:fillRect/>
          </a:stretch>
        </p:blipFill>
        <p:spPr>
          <a:xfrm>
            <a:off x="446243" y="3135084"/>
            <a:ext cx="2697480" cy="3111169"/>
          </a:xfrm>
          <a:prstGeom prst="rect">
            <a:avLst/>
          </a:prstGeom>
        </p:spPr>
      </p:pic>
      <p:pic>
        <p:nvPicPr>
          <p:cNvPr id="47" name="Picture 46">
            <a:extLst>
              <a:ext uri="{FF2B5EF4-FFF2-40B4-BE49-F238E27FC236}">
                <a16:creationId xmlns:a16="http://schemas.microsoft.com/office/drawing/2014/main" id="{19637C30-FDDF-632F-A830-CAE44417AF08}"/>
              </a:ext>
            </a:extLst>
          </p:cNvPr>
          <p:cNvPicPr>
            <a:picLocks noChangeAspect="1"/>
          </p:cNvPicPr>
          <p:nvPr/>
        </p:nvPicPr>
        <p:blipFill>
          <a:blip r:embed="rId4"/>
          <a:stretch>
            <a:fillRect/>
          </a:stretch>
        </p:blipFill>
        <p:spPr>
          <a:xfrm>
            <a:off x="3242909" y="3067179"/>
            <a:ext cx="2905303" cy="3499030"/>
          </a:xfrm>
          <a:prstGeom prst="rect">
            <a:avLst/>
          </a:prstGeom>
        </p:spPr>
      </p:pic>
      <p:pic>
        <p:nvPicPr>
          <p:cNvPr id="51" name="Picture 50">
            <a:extLst>
              <a:ext uri="{FF2B5EF4-FFF2-40B4-BE49-F238E27FC236}">
                <a16:creationId xmlns:a16="http://schemas.microsoft.com/office/drawing/2014/main" id="{E96B0865-20AD-591B-D00A-7E69212C5D46}"/>
              </a:ext>
            </a:extLst>
          </p:cNvPr>
          <p:cNvPicPr>
            <a:picLocks noChangeAspect="1"/>
          </p:cNvPicPr>
          <p:nvPr/>
        </p:nvPicPr>
        <p:blipFill>
          <a:blip r:embed="rId5"/>
          <a:stretch>
            <a:fillRect/>
          </a:stretch>
        </p:blipFill>
        <p:spPr>
          <a:xfrm>
            <a:off x="6162016" y="3144054"/>
            <a:ext cx="2731907" cy="3467278"/>
          </a:xfrm>
          <a:prstGeom prst="rect">
            <a:avLst/>
          </a:prstGeom>
        </p:spPr>
      </p:pic>
      <p:pic>
        <p:nvPicPr>
          <p:cNvPr id="53" name="Picture 52">
            <a:extLst>
              <a:ext uri="{FF2B5EF4-FFF2-40B4-BE49-F238E27FC236}">
                <a16:creationId xmlns:a16="http://schemas.microsoft.com/office/drawing/2014/main" id="{A4EF0E34-82FF-3C23-33AD-2B2763E7F8E4}"/>
              </a:ext>
            </a:extLst>
          </p:cNvPr>
          <p:cNvPicPr>
            <a:picLocks noChangeAspect="1"/>
          </p:cNvPicPr>
          <p:nvPr/>
        </p:nvPicPr>
        <p:blipFill>
          <a:blip r:embed="rId6"/>
          <a:stretch>
            <a:fillRect/>
          </a:stretch>
        </p:blipFill>
        <p:spPr>
          <a:xfrm>
            <a:off x="9046917" y="3101335"/>
            <a:ext cx="3145083" cy="3509998"/>
          </a:xfrm>
          <a:prstGeom prst="rect">
            <a:avLst/>
          </a:prstGeom>
        </p:spPr>
      </p:pic>
    </p:spTree>
    <p:extLst>
      <p:ext uri="{BB962C8B-B14F-4D97-AF65-F5344CB8AC3E}">
        <p14:creationId xmlns:p14="http://schemas.microsoft.com/office/powerpoint/2010/main" val="140682057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D1551A5-6635-4722-B874-9F0C0A394C2E}"/>
              </a:ext>
            </a:extLst>
          </p:cNvPr>
          <p:cNvSpPr>
            <a:spLocks noGrp="1"/>
          </p:cNvSpPr>
          <p:nvPr>
            <p:ph type="ctrTitle"/>
          </p:nvPr>
        </p:nvSpPr>
        <p:spPr>
          <a:xfrm>
            <a:off x="5297762" y="329184"/>
            <a:ext cx="6251110" cy="1783080"/>
          </a:xfrm>
        </p:spPr>
        <p:txBody>
          <a:bodyPr vert="horz" lIns="91440" tIns="45720" rIns="91440" bIns="45720" rtlCol="0" anchor="b">
            <a:normAutofit/>
          </a:bodyPr>
          <a:lstStyle/>
          <a:p>
            <a:pPr algn="l"/>
            <a:r>
              <a:rPr lang="en-US">
                <a:solidFill>
                  <a:schemeClr val="tx1"/>
                </a:solidFill>
                <a:latin typeface="+mj-lt"/>
              </a:rPr>
              <a:t>Thank you!</a:t>
            </a:r>
          </a:p>
        </p:txBody>
      </p:sp>
      <p:pic>
        <p:nvPicPr>
          <p:cNvPr id="7" name="Picture Placeholder 6">
            <a:extLst>
              <a:ext uri="{FF2B5EF4-FFF2-40B4-BE49-F238E27FC236}">
                <a16:creationId xmlns:a16="http://schemas.microsoft.com/office/drawing/2014/main" id="{76345291-B49F-491E-8A48-AAB5891630B7}"/>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24957" r="24279" b="-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6"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769389AC-ED33-4B63-A552-E16C4D2A4F14}"/>
              </a:ext>
            </a:extLst>
          </p:cNvPr>
          <p:cNvSpPr>
            <a:spLocks noGrp="1"/>
          </p:cNvSpPr>
          <p:nvPr>
            <p:ph type="body" sz="quarter" idx="14"/>
          </p:nvPr>
        </p:nvSpPr>
        <p:spPr>
          <a:xfrm>
            <a:off x="5297762" y="2706624"/>
            <a:ext cx="6251110" cy="3483864"/>
          </a:xfrm>
        </p:spPr>
        <p:txBody>
          <a:bodyPr vert="horz" lIns="91440" tIns="45720" rIns="91440" bIns="45720" rtlCol="0">
            <a:normAutofit/>
          </a:bodyPr>
          <a:lstStyle/>
          <a:p>
            <a:pPr indent="-228600">
              <a:buFont typeface="Arial" panose="020B0604020202020204" pitchFamily="34" charset="0"/>
              <a:buChar char="•"/>
            </a:pPr>
            <a:r>
              <a:rPr lang="en-US" sz="2200" b="1" dirty="0">
                <a:solidFill>
                  <a:schemeClr val="tx1"/>
                </a:solidFill>
              </a:rPr>
              <a:t>Your Milton Cat Industrial Team!</a:t>
            </a:r>
          </a:p>
          <a:p>
            <a:pPr indent="-228600">
              <a:buFont typeface="Arial" panose="020B0604020202020204" pitchFamily="34" charset="0"/>
              <a:buChar char="•"/>
            </a:pPr>
            <a:endParaRPr lang="en-US" sz="2200" b="1" dirty="0">
              <a:solidFill>
                <a:schemeClr val="tx1"/>
              </a:solidFill>
            </a:endParaRPr>
          </a:p>
          <a:p>
            <a:pPr indent="-228600">
              <a:buFont typeface="Arial" panose="020B0604020202020204" pitchFamily="34" charset="0"/>
              <a:buChar char="•"/>
            </a:pPr>
            <a:r>
              <a:rPr lang="en-US" sz="2200" b="1" dirty="0">
                <a:solidFill>
                  <a:schemeClr val="tx1"/>
                </a:solidFill>
              </a:rPr>
              <a:t>Q&amp;A</a:t>
            </a:r>
          </a:p>
          <a:p>
            <a:pPr indent="-228600">
              <a:buFont typeface="Arial" panose="020B0604020202020204" pitchFamily="34" charset="0"/>
              <a:buChar char="•"/>
            </a:pPr>
            <a:endParaRPr lang="en-US" sz="2200" dirty="0">
              <a:solidFill>
                <a:schemeClr val="tx1"/>
              </a:solidFill>
            </a:endParaRPr>
          </a:p>
        </p:txBody>
      </p:sp>
    </p:spTree>
    <p:extLst>
      <p:ext uri="{BB962C8B-B14F-4D97-AF65-F5344CB8AC3E}">
        <p14:creationId xmlns:p14="http://schemas.microsoft.com/office/powerpoint/2010/main" val="1287256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3EC0C-5A78-DE6A-6E49-B722767AE617}"/>
              </a:ext>
            </a:extLst>
          </p:cNvPr>
          <p:cNvSpPr>
            <a:spLocks noGrp="1"/>
          </p:cNvSpPr>
          <p:nvPr>
            <p:ph type="title"/>
          </p:nvPr>
        </p:nvSpPr>
        <p:spPr/>
        <p:txBody>
          <a:bodyPr rtlCol="0">
            <a:normAutofit/>
          </a:bodyPr>
          <a:lstStyle/>
          <a:p>
            <a:pPr>
              <a:defRPr/>
            </a:pPr>
            <a:r>
              <a:rPr lang="en-US" dirty="0"/>
              <a:t>ISD provides benefits to our customer	</a:t>
            </a:r>
          </a:p>
        </p:txBody>
      </p:sp>
      <p:sp>
        <p:nvSpPr>
          <p:cNvPr id="14339" name="Content Placeholder 2">
            <a:extLst>
              <a:ext uri="{FF2B5EF4-FFF2-40B4-BE49-F238E27FC236}">
                <a16:creationId xmlns:a16="http://schemas.microsoft.com/office/drawing/2014/main" id="{FA566AF5-3E91-D666-BABC-53763472B038}"/>
              </a:ext>
            </a:extLst>
          </p:cNvPr>
          <p:cNvSpPr>
            <a:spLocks noGrp="1" noChangeArrowheads="1"/>
          </p:cNvSpPr>
          <p:nvPr>
            <p:ph idx="1"/>
          </p:nvPr>
        </p:nvSpPr>
        <p:spPr/>
        <p:txBody>
          <a:bodyPr/>
          <a:lstStyle/>
          <a:p>
            <a:pPr eaLnBrk="1" hangingPunct="1"/>
            <a:r>
              <a:rPr lang="en-US" altLang="en-US"/>
              <a:t>Convenient : “Cat factory-backed” parts &amp; service availability</a:t>
            </a:r>
          </a:p>
          <a:p>
            <a:pPr eaLnBrk="1" hangingPunct="1"/>
            <a:r>
              <a:rPr lang="en-US" altLang="en-US"/>
              <a:t>Provides Cat Value-added solutions</a:t>
            </a:r>
          </a:p>
          <a:p>
            <a:pPr eaLnBrk="1" hangingPunct="1"/>
            <a:r>
              <a:rPr lang="en-US" altLang="en-US"/>
              <a:t>Leverages Industrial customer knowledge/focus and local relationships</a:t>
            </a:r>
          </a:p>
          <a:p>
            <a:pPr eaLnBrk="1" hangingPunct="1"/>
            <a:r>
              <a:rPr lang="en-US" altLang="en-US"/>
              <a:t>Improved total coverage = improved customer satisfaction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4416AD6-A2F7-40EA-2DD1-6484ECB3E3E9}"/>
              </a:ext>
            </a:extLst>
          </p:cNvPr>
          <p:cNvSpPr>
            <a:spLocks noGrp="1" noChangeArrowheads="1"/>
          </p:cNvSpPr>
          <p:nvPr>
            <p:ph type="title"/>
          </p:nvPr>
        </p:nvSpPr>
        <p:spPr/>
        <p:txBody>
          <a:bodyPr/>
          <a:lstStyle/>
          <a:p>
            <a:pPr eaLnBrk="1" hangingPunct="1"/>
            <a:r>
              <a:rPr lang="en-US" altLang="en-US"/>
              <a:t>Objectives…….</a:t>
            </a:r>
          </a:p>
        </p:txBody>
      </p:sp>
      <p:sp>
        <p:nvSpPr>
          <p:cNvPr id="15363" name="Rectangle 3">
            <a:extLst>
              <a:ext uri="{FF2B5EF4-FFF2-40B4-BE49-F238E27FC236}">
                <a16:creationId xmlns:a16="http://schemas.microsoft.com/office/drawing/2014/main" id="{2F979C63-9050-AC0C-2E5A-7B1A9BFF6440}"/>
              </a:ext>
            </a:extLst>
          </p:cNvPr>
          <p:cNvSpPr>
            <a:spLocks noGrp="1" noChangeArrowheads="1"/>
          </p:cNvSpPr>
          <p:nvPr>
            <p:ph idx="1"/>
          </p:nvPr>
        </p:nvSpPr>
        <p:spPr>
          <a:xfrm>
            <a:off x="2717801" y="1833563"/>
            <a:ext cx="7489825" cy="4216400"/>
          </a:xfrm>
        </p:spPr>
        <p:txBody>
          <a:bodyPr/>
          <a:lstStyle/>
          <a:p>
            <a:pPr eaLnBrk="1" hangingPunct="1"/>
            <a:r>
              <a:rPr lang="en-US" altLang="en-US"/>
              <a:t>Understand where to obtain warranty information </a:t>
            </a:r>
          </a:p>
          <a:p>
            <a:pPr eaLnBrk="1" hangingPunct="1"/>
            <a:endParaRPr lang="en-US" altLang="en-US"/>
          </a:p>
          <a:p>
            <a:pPr eaLnBrk="1" hangingPunct="1"/>
            <a:r>
              <a:rPr lang="en-US" altLang="en-US"/>
              <a:t>Understand proper procedures to follow for a warranty repair</a:t>
            </a:r>
          </a:p>
          <a:p>
            <a:pPr eaLnBrk="1" hangingPunct="1"/>
            <a:endParaRPr lang="en-US" altLang="en-US"/>
          </a:p>
          <a:p>
            <a:pPr eaLnBrk="1" hangingPunct="1"/>
            <a:r>
              <a:rPr lang="en-US" altLang="en-US"/>
              <a:t>Decrease Wasted Shop Time and Increase Warranty Recovery and Profitability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E757C678-639F-7F93-31F5-DB741A6CB1D5}"/>
              </a:ext>
            </a:extLst>
          </p:cNvPr>
          <p:cNvSpPr>
            <a:spLocks noGrp="1" noChangeArrowheads="1"/>
          </p:cNvSpPr>
          <p:nvPr>
            <p:ph type="title"/>
          </p:nvPr>
        </p:nvSpPr>
        <p:spPr>
          <a:xfrm>
            <a:off x="3429000" y="304800"/>
            <a:ext cx="7239000" cy="1143000"/>
          </a:xfrm>
        </p:spPr>
        <p:txBody>
          <a:bodyPr/>
          <a:lstStyle/>
          <a:p>
            <a:pPr eaLnBrk="1" hangingPunct="1"/>
            <a:r>
              <a:rPr lang="en-US" altLang="en-US" sz="4000"/>
              <a:t>ISD Requirements</a:t>
            </a:r>
          </a:p>
        </p:txBody>
      </p:sp>
      <p:sp>
        <p:nvSpPr>
          <p:cNvPr id="3075" name="Rectangle 3">
            <a:extLst>
              <a:ext uri="{FF2B5EF4-FFF2-40B4-BE49-F238E27FC236}">
                <a16:creationId xmlns:a16="http://schemas.microsoft.com/office/drawing/2014/main" id="{12B7C155-C7C0-7817-A40B-FA72B7015E95}"/>
              </a:ext>
            </a:extLst>
          </p:cNvPr>
          <p:cNvSpPr>
            <a:spLocks noGrp="1" noChangeArrowheads="1"/>
          </p:cNvSpPr>
          <p:nvPr>
            <p:ph type="body" idx="1"/>
          </p:nvPr>
        </p:nvSpPr>
        <p:spPr>
          <a:xfrm>
            <a:off x="3417888" y="1570038"/>
            <a:ext cx="7010400" cy="4114800"/>
          </a:xfrm>
        </p:spPr>
        <p:txBody>
          <a:bodyPr>
            <a:normAutofit lnSpcReduction="10000"/>
          </a:bodyPr>
          <a:lstStyle/>
          <a:p>
            <a:pPr>
              <a:defRPr/>
            </a:pPr>
            <a:r>
              <a:rPr lang="en-US" sz="2400" dirty="0"/>
              <a:t>Service Capability through Technician Training</a:t>
            </a:r>
          </a:p>
          <a:p>
            <a:pPr>
              <a:defRPr/>
            </a:pPr>
            <a:r>
              <a:rPr lang="en-US" sz="2400" dirty="0"/>
              <a:t>Cat engine Tooling</a:t>
            </a:r>
          </a:p>
          <a:p>
            <a:pPr>
              <a:defRPr/>
            </a:pPr>
            <a:r>
              <a:rPr lang="en-US" sz="2400" dirty="0"/>
              <a:t>Initial and on-going Cat Parts inventory</a:t>
            </a:r>
          </a:p>
          <a:p>
            <a:pPr>
              <a:defRPr/>
            </a:pPr>
            <a:r>
              <a:rPr lang="en-US" sz="2400" dirty="0"/>
              <a:t>Agreements</a:t>
            </a:r>
          </a:p>
          <a:p>
            <a:pPr>
              <a:defRPr/>
            </a:pPr>
            <a:r>
              <a:rPr lang="en-US" sz="2400" dirty="0"/>
              <a:t>Cat Brand Identity</a:t>
            </a:r>
          </a:p>
          <a:p>
            <a:pPr>
              <a:defRPr/>
            </a:pPr>
            <a:r>
              <a:rPr lang="en-US" sz="2400" dirty="0"/>
              <a:t>Warranty support and claiming</a:t>
            </a:r>
          </a:p>
          <a:p>
            <a:pPr>
              <a:defRPr/>
            </a:pPr>
            <a:r>
              <a:rPr lang="en-US" sz="2400" dirty="0"/>
              <a:t>Parts marketing</a:t>
            </a:r>
          </a:p>
          <a:p>
            <a:pPr>
              <a:defRPr/>
            </a:pPr>
            <a:r>
              <a:rPr lang="en-US" sz="2400" dirty="0"/>
              <a:t>Meeting Overall performance </a:t>
            </a:r>
          </a:p>
          <a:p>
            <a:pPr marL="0" indent="0">
              <a:buNone/>
              <a:defRPr/>
            </a:pPr>
            <a:endParaRPr lang="en-US" altLang="en-US" sz="2400" dirty="0"/>
          </a:p>
          <a:p>
            <a:pPr marL="0" indent="0">
              <a:buNone/>
              <a:defRPr/>
            </a:pPr>
            <a:endParaRPr lang="en-US" altLang="en-US" sz="2400" dirty="0"/>
          </a:p>
          <a:p>
            <a:pPr eaLnBrk="1" hangingPunct="1">
              <a:lnSpc>
                <a:spcPct val="90000"/>
              </a:lnSpc>
              <a:defRPr/>
            </a:pPr>
            <a:endParaRPr lang="en-US" altLang="en-US" sz="2400" dirty="0"/>
          </a:p>
        </p:txBody>
      </p:sp>
      <p:pic>
        <p:nvPicPr>
          <p:cNvPr id="18436" name="Picture 5">
            <a:extLst>
              <a:ext uri="{FF2B5EF4-FFF2-40B4-BE49-F238E27FC236}">
                <a16:creationId xmlns:a16="http://schemas.microsoft.com/office/drawing/2014/main" id="{50C0C52C-90EE-2F35-23FE-40ECE14DBD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188" t="30864" r="72656" b="17284"/>
          <a:stretch>
            <a:fillRect/>
          </a:stretch>
        </p:blipFill>
        <p:spPr bwMode="auto">
          <a:xfrm>
            <a:off x="1524000" y="0"/>
            <a:ext cx="1676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112A776D-403A-B27C-7318-12265E81897D}"/>
              </a:ext>
            </a:extLst>
          </p:cNvPr>
          <p:cNvSpPr>
            <a:spLocks noGrp="1" noChangeArrowheads="1"/>
          </p:cNvSpPr>
          <p:nvPr>
            <p:ph type="title"/>
          </p:nvPr>
        </p:nvSpPr>
        <p:spPr>
          <a:xfrm>
            <a:off x="3429000" y="304800"/>
            <a:ext cx="7239000" cy="1143000"/>
          </a:xfrm>
        </p:spPr>
        <p:txBody>
          <a:bodyPr>
            <a:normAutofit fontScale="90000"/>
          </a:bodyPr>
          <a:lstStyle/>
          <a:p>
            <a:pPr eaLnBrk="1" hangingPunct="1"/>
            <a:r>
              <a:rPr lang="en-US" altLang="en-US" sz="4000"/>
              <a:t>ENGINE PARTS &amp; SERVICE AGREEMENT</a:t>
            </a:r>
          </a:p>
        </p:txBody>
      </p:sp>
      <p:sp>
        <p:nvSpPr>
          <p:cNvPr id="19459" name="Rectangle 3">
            <a:extLst>
              <a:ext uri="{FF2B5EF4-FFF2-40B4-BE49-F238E27FC236}">
                <a16:creationId xmlns:a16="http://schemas.microsoft.com/office/drawing/2014/main" id="{797AC2ED-18BD-873B-C666-A207A81EE230}"/>
              </a:ext>
            </a:extLst>
          </p:cNvPr>
          <p:cNvSpPr>
            <a:spLocks noGrp="1" noChangeArrowheads="1"/>
          </p:cNvSpPr>
          <p:nvPr>
            <p:ph type="body" idx="1"/>
          </p:nvPr>
        </p:nvSpPr>
        <p:spPr>
          <a:xfrm>
            <a:off x="3200400" y="1600200"/>
            <a:ext cx="7010400" cy="4114800"/>
          </a:xfrm>
        </p:spPr>
        <p:txBody>
          <a:bodyPr/>
          <a:lstStyle/>
          <a:p>
            <a:pPr eaLnBrk="1" hangingPunct="1"/>
            <a:r>
              <a:rPr lang="en-US" altLang="en-US" dirty="0"/>
              <a:t>2 levels of dealers  </a:t>
            </a:r>
          </a:p>
          <a:p>
            <a:pPr lvl="1" eaLnBrk="1" hangingPunct="1"/>
            <a:r>
              <a:rPr lang="en-US" altLang="en-US" dirty="0"/>
              <a:t>Level 1 -  Maintenance Service</a:t>
            </a:r>
          </a:p>
          <a:p>
            <a:pPr lvl="1" eaLnBrk="1" hangingPunct="1"/>
            <a:r>
              <a:rPr lang="en-US" altLang="en-US" dirty="0"/>
              <a:t>Level 2 -  Full Service </a:t>
            </a:r>
            <a:br>
              <a:rPr lang="en-US" altLang="en-US" dirty="0"/>
            </a:br>
            <a:br>
              <a:rPr lang="en-US" altLang="en-US" dirty="0"/>
            </a:br>
            <a:r>
              <a:rPr lang="en-US" altLang="en-US" dirty="0"/>
              <a:t>By Agreement with a Caterpillar distributor, ISD dealers can only provide warranty service on authorized engine models </a:t>
            </a:r>
          </a:p>
          <a:p>
            <a:pPr lvl="1" eaLnBrk="1" hangingPunct="1"/>
            <a:endParaRPr lang="en-US" altLang="en-US" dirty="0"/>
          </a:p>
          <a:p>
            <a:pPr lvl="1" eaLnBrk="1" hangingPunct="1"/>
            <a:endParaRPr lang="en-US" altLang="en-US" dirty="0"/>
          </a:p>
          <a:p>
            <a:pPr lvl="1" eaLnBrk="1" hangingPunct="1"/>
            <a:endParaRPr lang="en-US" altLang="en-US" dirty="0"/>
          </a:p>
          <a:p>
            <a:pPr lvl="1" eaLnBrk="1" hangingPunct="1"/>
            <a:endParaRPr lang="en-US" altLang="en-US" dirty="0"/>
          </a:p>
          <a:p>
            <a:pPr eaLnBrk="1" hangingPunct="1">
              <a:lnSpc>
                <a:spcPct val="90000"/>
              </a:lnSpc>
            </a:pPr>
            <a:endParaRPr lang="en-US" altLang="en-US" sz="2400" dirty="0"/>
          </a:p>
        </p:txBody>
      </p:sp>
      <p:pic>
        <p:nvPicPr>
          <p:cNvPr id="19460" name="Picture 5">
            <a:extLst>
              <a:ext uri="{FF2B5EF4-FFF2-40B4-BE49-F238E27FC236}">
                <a16:creationId xmlns:a16="http://schemas.microsoft.com/office/drawing/2014/main" id="{A3E59191-6D46-4676-2EA5-862A8E61F6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188" t="30864" r="72656" b="17284"/>
          <a:stretch>
            <a:fillRect/>
          </a:stretch>
        </p:blipFill>
        <p:spPr bwMode="auto">
          <a:xfrm>
            <a:off x="1524000" y="0"/>
            <a:ext cx="1676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4" descr="whatnow">
            <a:extLst>
              <a:ext uri="{FF2B5EF4-FFF2-40B4-BE49-F238E27FC236}">
                <a16:creationId xmlns:a16="http://schemas.microsoft.com/office/drawing/2014/main" id="{42B79DDB-460A-B029-9F70-E48812A08D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5029201"/>
            <a:ext cx="17526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C0C1347-B9E3-F30A-C06D-712698F58E89}"/>
              </a:ext>
            </a:extLst>
          </p:cNvPr>
          <p:cNvSpPr>
            <a:spLocks noGrp="1"/>
          </p:cNvSpPr>
          <p:nvPr>
            <p:ph idx="1"/>
          </p:nvPr>
        </p:nvSpPr>
        <p:spPr/>
        <p:txBody>
          <a:bodyPr>
            <a:normAutofit/>
          </a:bodyPr>
          <a:lstStyle/>
          <a:p>
            <a:endParaRPr lang="en-US" sz="100" b="0" i="0" u="none" strike="noStrike" baseline="-25000" dirty="0">
              <a:latin typeface="Times New Roman" panose="02020603050405020304" pitchFamily="18" charset="0"/>
            </a:endParaRPr>
          </a:p>
          <a:p>
            <a:endParaRPr lang="en-US" dirty="0"/>
          </a:p>
        </p:txBody>
      </p:sp>
      <p:sp>
        <p:nvSpPr>
          <p:cNvPr id="3" name="Footer Placeholder 2">
            <a:extLst>
              <a:ext uri="{FF2B5EF4-FFF2-40B4-BE49-F238E27FC236}">
                <a16:creationId xmlns:a16="http://schemas.microsoft.com/office/drawing/2014/main" id="{7254C92C-3807-2ECE-811A-A278EDDE99E8}"/>
              </a:ext>
            </a:extLst>
          </p:cNvPr>
          <p:cNvSpPr>
            <a:spLocks noGrp="1"/>
          </p:cNvSpPr>
          <p:nvPr>
            <p:ph type="ftr" sz="quarter" idx="11"/>
          </p:nvPr>
        </p:nvSpPr>
        <p:spPr/>
        <p:txBody>
          <a:bodyPr/>
          <a:lstStyle/>
          <a:p>
            <a:r>
              <a:rPr lang="en-US"/>
              <a:t>COPYRIGHT © 2020 MILTON CAT</a:t>
            </a:r>
          </a:p>
        </p:txBody>
      </p:sp>
      <p:sp>
        <p:nvSpPr>
          <p:cNvPr id="4" name="Slide Number Placeholder 3">
            <a:extLst>
              <a:ext uri="{FF2B5EF4-FFF2-40B4-BE49-F238E27FC236}">
                <a16:creationId xmlns:a16="http://schemas.microsoft.com/office/drawing/2014/main" id="{6C5108A3-AD11-5FD6-3D18-1FD4AF1077B0}"/>
              </a:ext>
            </a:extLst>
          </p:cNvPr>
          <p:cNvSpPr>
            <a:spLocks noGrp="1"/>
          </p:cNvSpPr>
          <p:nvPr>
            <p:ph type="sldNum" sz="quarter" idx="12"/>
          </p:nvPr>
        </p:nvSpPr>
        <p:spPr/>
        <p:txBody>
          <a:bodyPr/>
          <a:lstStyle/>
          <a:p>
            <a:fld id="{B2D26DA7-7BA1-40D7-942E-35A11AFC83EE}" type="slidenum">
              <a:rPr lang="en-US" smtClean="0"/>
              <a:t>15</a:t>
            </a:fld>
            <a:endParaRPr lang="en-US"/>
          </a:p>
        </p:txBody>
      </p:sp>
      <p:sp>
        <p:nvSpPr>
          <p:cNvPr id="5" name="Title 4">
            <a:extLst>
              <a:ext uri="{FF2B5EF4-FFF2-40B4-BE49-F238E27FC236}">
                <a16:creationId xmlns:a16="http://schemas.microsoft.com/office/drawing/2014/main" id="{EB0463BE-0246-9E36-EE9B-F8AEA554C44D}"/>
              </a:ext>
            </a:extLst>
          </p:cNvPr>
          <p:cNvSpPr>
            <a:spLocks noGrp="1"/>
          </p:cNvSpPr>
          <p:nvPr>
            <p:ph type="title"/>
          </p:nvPr>
        </p:nvSpPr>
        <p:spPr/>
        <p:txBody>
          <a:bodyPr/>
          <a:lstStyle/>
          <a:p>
            <a:r>
              <a:rPr lang="en-US" dirty="0"/>
              <a:t>At a Glance </a:t>
            </a:r>
          </a:p>
        </p:txBody>
      </p:sp>
      <p:graphicFrame>
        <p:nvGraphicFramePr>
          <p:cNvPr id="6" name="object 5">
            <a:extLst>
              <a:ext uri="{FF2B5EF4-FFF2-40B4-BE49-F238E27FC236}">
                <a16:creationId xmlns:a16="http://schemas.microsoft.com/office/drawing/2014/main" id="{B6784EE2-02BE-2A78-664E-39000CCD5ED8}"/>
              </a:ext>
            </a:extLst>
          </p:cNvPr>
          <p:cNvGraphicFramePr>
            <a:graphicFrameLocks noGrp="1"/>
          </p:cNvGraphicFramePr>
          <p:nvPr>
            <p:extLst>
              <p:ext uri="{D42A27DB-BD31-4B8C-83A1-F6EECF244321}">
                <p14:modId xmlns:p14="http://schemas.microsoft.com/office/powerpoint/2010/main" val="1743773983"/>
              </p:ext>
            </p:extLst>
          </p:nvPr>
        </p:nvGraphicFramePr>
        <p:xfrm>
          <a:off x="808736" y="1381186"/>
          <a:ext cx="8239099" cy="3934836"/>
        </p:xfrm>
        <a:graphic>
          <a:graphicData uri="http://schemas.openxmlformats.org/drawingml/2006/table">
            <a:tbl>
              <a:tblPr firstRow="1" bandRow="1">
                <a:tableStyleId>{2D5ABB26-0587-4C30-8999-92F81FD0307C}</a:tableStyleId>
              </a:tblPr>
              <a:tblGrid>
                <a:gridCol w="3397478">
                  <a:extLst>
                    <a:ext uri="{9D8B030D-6E8A-4147-A177-3AD203B41FA5}">
                      <a16:colId xmlns:a16="http://schemas.microsoft.com/office/drawing/2014/main" val="20000"/>
                    </a:ext>
                  </a:extLst>
                </a:gridCol>
                <a:gridCol w="2560701">
                  <a:extLst>
                    <a:ext uri="{9D8B030D-6E8A-4147-A177-3AD203B41FA5}">
                      <a16:colId xmlns:a16="http://schemas.microsoft.com/office/drawing/2014/main" val="20001"/>
                    </a:ext>
                  </a:extLst>
                </a:gridCol>
                <a:gridCol w="2280920">
                  <a:extLst>
                    <a:ext uri="{9D8B030D-6E8A-4147-A177-3AD203B41FA5}">
                      <a16:colId xmlns:a16="http://schemas.microsoft.com/office/drawing/2014/main" val="20002"/>
                    </a:ext>
                  </a:extLst>
                </a:gridCol>
              </a:tblGrid>
              <a:tr h="470662">
                <a:tc>
                  <a:txBody>
                    <a:bodyPr/>
                    <a:lstStyle/>
                    <a:p>
                      <a:pPr marL="85090">
                        <a:lnSpc>
                          <a:spcPct val="100000"/>
                        </a:lnSpc>
                        <a:spcBef>
                          <a:spcPts val="275"/>
                        </a:spcBef>
                      </a:pPr>
                      <a:r>
                        <a:rPr sz="1800" b="1" dirty="0">
                          <a:solidFill>
                            <a:srgbClr val="FFFFFF"/>
                          </a:solidFill>
                          <a:latin typeface="Arial Narrow"/>
                          <a:cs typeface="Arial Narrow"/>
                        </a:rPr>
                        <a:t>ISD</a:t>
                      </a:r>
                      <a:r>
                        <a:rPr sz="1800" b="1" spc="-95" dirty="0">
                          <a:solidFill>
                            <a:srgbClr val="FFFFFF"/>
                          </a:solidFill>
                          <a:latin typeface="Arial Narrow"/>
                          <a:cs typeface="Arial Narrow"/>
                        </a:rPr>
                        <a:t> </a:t>
                      </a:r>
                      <a:r>
                        <a:rPr sz="1800" b="1" spc="-5" dirty="0">
                          <a:solidFill>
                            <a:srgbClr val="FFFFFF"/>
                          </a:solidFill>
                          <a:latin typeface="Arial Narrow"/>
                          <a:cs typeface="Arial Narrow"/>
                        </a:rPr>
                        <a:t>Offerings</a:t>
                      </a:r>
                      <a:endParaRPr sz="1800">
                        <a:latin typeface="Arial Narrow"/>
                        <a:cs typeface="Arial Narrow"/>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FCD11"/>
                    </a:solidFill>
                  </a:tcPr>
                </a:tc>
                <a:tc>
                  <a:txBody>
                    <a:bodyPr/>
                    <a:lstStyle/>
                    <a:p>
                      <a:pPr marL="1270" algn="ctr">
                        <a:lnSpc>
                          <a:spcPct val="100000"/>
                        </a:lnSpc>
                        <a:spcBef>
                          <a:spcPts val="690"/>
                        </a:spcBef>
                      </a:pPr>
                      <a:r>
                        <a:rPr sz="1800" b="1" spc="-5" dirty="0">
                          <a:latin typeface="Arial Narrow"/>
                          <a:cs typeface="Arial Narrow"/>
                        </a:rPr>
                        <a:t>Full</a:t>
                      </a:r>
                      <a:r>
                        <a:rPr sz="1800" b="1" spc="-70" dirty="0">
                          <a:latin typeface="Arial Narrow"/>
                          <a:cs typeface="Arial Narrow"/>
                        </a:rPr>
                        <a:t> </a:t>
                      </a:r>
                      <a:r>
                        <a:rPr sz="1800" b="1" spc="-5" dirty="0">
                          <a:latin typeface="Arial Narrow"/>
                          <a:cs typeface="Arial Narrow"/>
                        </a:rPr>
                        <a:t>Service</a:t>
                      </a:r>
                      <a:endParaRPr sz="1800" dirty="0">
                        <a:latin typeface="Arial Narrow"/>
                        <a:cs typeface="Arial Narrow"/>
                      </a:endParaRPr>
                    </a:p>
                  </a:txBody>
                  <a:tcPr marL="0" marR="0" marT="8763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FCD11"/>
                    </a:solidFill>
                  </a:tcPr>
                </a:tc>
                <a:tc>
                  <a:txBody>
                    <a:bodyPr/>
                    <a:lstStyle/>
                    <a:p>
                      <a:pPr marL="1905" algn="ctr">
                        <a:lnSpc>
                          <a:spcPct val="100000"/>
                        </a:lnSpc>
                        <a:spcBef>
                          <a:spcPts val="690"/>
                        </a:spcBef>
                      </a:pPr>
                      <a:r>
                        <a:rPr sz="1800" b="1" spc="-5" dirty="0">
                          <a:latin typeface="Arial Narrow"/>
                          <a:cs typeface="Arial Narrow"/>
                        </a:rPr>
                        <a:t>Basic</a:t>
                      </a:r>
                      <a:r>
                        <a:rPr sz="1800" b="1" spc="-55" dirty="0">
                          <a:latin typeface="Arial Narrow"/>
                          <a:cs typeface="Arial Narrow"/>
                        </a:rPr>
                        <a:t> </a:t>
                      </a:r>
                      <a:r>
                        <a:rPr sz="1800" b="1" spc="-5" dirty="0">
                          <a:latin typeface="Arial Narrow"/>
                          <a:cs typeface="Arial Narrow"/>
                        </a:rPr>
                        <a:t>Maintenance</a:t>
                      </a:r>
                      <a:endParaRPr sz="1800">
                        <a:latin typeface="Arial Narrow"/>
                        <a:cs typeface="Arial Narrow"/>
                      </a:endParaRPr>
                    </a:p>
                  </a:txBody>
                  <a:tcPr marL="0" marR="0" marT="8763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FCD11"/>
                    </a:solidFill>
                  </a:tcPr>
                </a:tc>
                <a:extLst>
                  <a:ext uri="{0D108BD9-81ED-4DB2-BD59-A6C34878D82A}">
                    <a16:rowId xmlns:a16="http://schemas.microsoft.com/office/drawing/2014/main" val="10000"/>
                  </a:ext>
                </a:extLst>
              </a:tr>
              <a:tr h="446913">
                <a:tc>
                  <a:txBody>
                    <a:bodyPr/>
                    <a:lstStyle/>
                    <a:p>
                      <a:pPr marL="161925">
                        <a:lnSpc>
                          <a:spcPct val="100000"/>
                        </a:lnSpc>
                        <a:spcBef>
                          <a:spcPts val="615"/>
                        </a:spcBef>
                      </a:pPr>
                      <a:r>
                        <a:rPr sz="1600" spc="-5" dirty="0">
                          <a:latin typeface="Arial Narrow"/>
                          <a:cs typeface="Arial Narrow"/>
                        </a:rPr>
                        <a:t>Qualified Service, Core &amp; </a:t>
                      </a:r>
                      <a:r>
                        <a:rPr sz="1600" spc="-10" dirty="0">
                          <a:latin typeface="Arial Narrow"/>
                          <a:cs typeface="Arial Narrow"/>
                        </a:rPr>
                        <a:t>Warranty</a:t>
                      </a:r>
                      <a:r>
                        <a:rPr sz="1600" spc="-80" dirty="0">
                          <a:latin typeface="Arial Narrow"/>
                          <a:cs typeface="Arial Narrow"/>
                        </a:rPr>
                        <a:t> </a:t>
                      </a:r>
                      <a:r>
                        <a:rPr sz="1600" spc="-30" dirty="0">
                          <a:latin typeface="Arial Narrow"/>
                          <a:cs typeface="Arial Narrow"/>
                        </a:rPr>
                        <a:t>Techs</a:t>
                      </a:r>
                      <a:endParaRPr sz="1600" dirty="0">
                        <a:latin typeface="Arial Narrow"/>
                        <a:cs typeface="Arial Narrow"/>
                      </a:endParaRPr>
                    </a:p>
                  </a:txBody>
                  <a:tcPr marL="0" marR="0" marT="7810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ECCC"/>
                    </a:solidFill>
                  </a:tcPr>
                </a:tc>
                <a:tc>
                  <a:txBody>
                    <a:bodyPr/>
                    <a:lstStyle/>
                    <a:p>
                      <a:pPr algn="ctr">
                        <a:lnSpc>
                          <a:spcPct val="100000"/>
                        </a:lnSpc>
                        <a:spcBef>
                          <a:spcPts val="615"/>
                        </a:spcBef>
                      </a:pPr>
                      <a:r>
                        <a:rPr sz="1600" dirty="0">
                          <a:latin typeface="Arial Narrow"/>
                          <a:cs typeface="Arial Narrow"/>
                        </a:rPr>
                        <a:t>X</a:t>
                      </a:r>
                      <a:endParaRPr sz="1600">
                        <a:latin typeface="Arial Narrow"/>
                        <a:cs typeface="Arial Narrow"/>
                      </a:endParaRPr>
                    </a:p>
                  </a:txBody>
                  <a:tcPr marL="0" marR="0" marT="7810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ECCC"/>
                    </a:solidFill>
                  </a:tcPr>
                </a:tc>
                <a:tc>
                  <a:txBody>
                    <a:bodyPr/>
                    <a:lstStyle/>
                    <a:p>
                      <a:pPr algn="ctr">
                        <a:lnSpc>
                          <a:spcPct val="100000"/>
                        </a:lnSpc>
                        <a:spcBef>
                          <a:spcPts val="615"/>
                        </a:spcBef>
                      </a:pPr>
                      <a:r>
                        <a:rPr sz="1600" dirty="0">
                          <a:latin typeface="Arial Narrow"/>
                          <a:cs typeface="Arial Narrow"/>
                        </a:rPr>
                        <a:t>X</a:t>
                      </a:r>
                      <a:endParaRPr sz="1600">
                        <a:latin typeface="Arial Narrow"/>
                        <a:cs typeface="Arial Narrow"/>
                      </a:endParaRPr>
                    </a:p>
                  </a:txBody>
                  <a:tcPr marL="0" marR="0" marT="78105" marB="0">
                    <a:lnL w="12700">
                      <a:solidFill>
                        <a:srgbClr val="FFFFFF"/>
                      </a:solidFill>
                      <a:prstDash val="solid"/>
                    </a:lnL>
                    <a:lnT w="38100">
                      <a:solidFill>
                        <a:srgbClr val="FFFFFF"/>
                      </a:solidFill>
                      <a:prstDash val="solid"/>
                    </a:lnT>
                    <a:lnB w="12700">
                      <a:solidFill>
                        <a:srgbClr val="FFFFFF"/>
                      </a:solidFill>
                      <a:prstDash val="solid"/>
                    </a:lnB>
                    <a:solidFill>
                      <a:srgbClr val="FFECCC"/>
                    </a:solidFill>
                  </a:tcPr>
                </a:tc>
                <a:extLst>
                  <a:ext uri="{0D108BD9-81ED-4DB2-BD59-A6C34878D82A}">
                    <a16:rowId xmlns:a16="http://schemas.microsoft.com/office/drawing/2014/main" val="10001"/>
                  </a:ext>
                </a:extLst>
              </a:tr>
              <a:tr h="335279">
                <a:tc>
                  <a:txBody>
                    <a:bodyPr/>
                    <a:lstStyle/>
                    <a:p>
                      <a:pPr marL="980440">
                        <a:lnSpc>
                          <a:spcPct val="100000"/>
                        </a:lnSpc>
                        <a:spcBef>
                          <a:spcPts val="275"/>
                        </a:spcBef>
                      </a:pPr>
                      <a:r>
                        <a:rPr sz="1600" spc="-5" dirty="0">
                          <a:latin typeface="Arial Narrow"/>
                          <a:cs typeface="Arial Narrow"/>
                        </a:rPr>
                        <a:t>Specialized</a:t>
                      </a:r>
                      <a:r>
                        <a:rPr sz="1600" spc="-110" dirty="0">
                          <a:latin typeface="Arial Narrow"/>
                          <a:cs typeface="Arial Narrow"/>
                        </a:rPr>
                        <a:t> </a:t>
                      </a:r>
                      <a:r>
                        <a:rPr sz="1600" spc="-25" dirty="0">
                          <a:latin typeface="Arial Narrow"/>
                          <a:cs typeface="Arial Narrow"/>
                        </a:rPr>
                        <a:t>Tooling</a:t>
                      </a:r>
                      <a:endParaRPr sz="1600">
                        <a:latin typeface="Arial Narrow"/>
                        <a:cs typeface="Arial Narrow"/>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F6E7"/>
                    </a:solidFill>
                  </a:tcPr>
                </a:tc>
                <a:tc>
                  <a:txBody>
                    <a:bodyPr/>
                    <a:lstStyle/>
                    <a:p>
                      <a:pPr algn="ctr">
                        <a:lnSpc>
                          <a:spcPct val="100000"/>
                        </a:lnSpc>
                        <a:spcBef>
                          <a:spcPts val="275"/>
                        </a:spcBef>
                      </a:pPr>
                      <a:r>
                        <a:rPr sz="1600" dirty="0">
                          <a:latin typeface="Arial Narrow"/>
                          <a:cs typeface="Arial Narrow"/>
                        </a:rPr>
                        <a:t>X</a:t>
                      </a:r>
                      <a:endParaRPr sz="1600">
                        <a:latin typeface="Arial Narrow"/>
                        <a:cs typeface="Arial Narrow"/>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F6E7"/>
                    </a:solidFill>
                  </a:tcPr>
                </a:tc>
                <a:tc>
                  <a:txBody>
                    <a:bodyPr/>
                    <a:lstStyle/>
                    <a:p>
                      <a:pPr algn="ctr">
                        <a:lnSpc>
                          <a:spcPct val="100000"/>
                        </a:lnSpc>
                        <a:spcBef>
                          <a:spcPts val="275"/>
                        </a:spcBef>
                      </a:pPr>
                      <a:r>
                        <a:rPr sz="1600" spc="-5" dirty="0">
                          <a:latin typeface="Arial Narrow"/>
                          <a:cs typeface="Arial Narrow"/>
                        </a:rPr>
                        <a:t>Optional</a:t>
                      </a:r>
                      <a:endParaRPr sz="1600">
                        <a:latin typeface="Arial Narrow"/>
                        <a:cs typeface="Arial Narrow"/>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F6E7"/>
                    </a:solidFill>
                  </a:tcPr>
                </a:tc>
                <a:extLst>
                  <a:ext uri="{0D108BD9-81ED-4DB2-BD59-A6C34878D82A}">
                    <a16:rowId xmlns:a16="http://schemas.microsoft.com/office/drawing/2014/main" val="10002"/>
                  </a:ext>
                </a:extLst>
              </a:tr>
              <a:tr h="335280">
                <a:tc>
                  <a:txBody>
                    <a:bodyPr/>
                    <a:lstStyle/>
                    <a:p>
                      <a:pPr algn="ctr">
                        <a:lnSpc>
                          <a:spcPct val="100000"/>
                        </a:lnSpc>
                        <a:spcBef>
                          <a:spcPts val="275"/>
                        </a:spcBef>
                      </a:pPr>
                      <a:r>
                        <a:rPr sz="1600" spc="-5" dirty="0">
                          <a:latin typeface="Arial Narrow"/>
                          <a:cs typeface="Arial Narrow"/>
                        </a:rPr>
                        <a:t>Parts</a:t>
                      </a:r>
                      <a:r>
                        <a:rPr sz="1600" spc="-80" dirty="0">
                          <a:latin typeface="Arial Narrow"/>
                          <a:cs typeface="Arial Narrow"/>
                        </a:rPr>
                        <a:t> </a:t>
                      </a:r>
                      <a:r>
                        <a:rPr sz="1600" spc="-5" dirty="0">
                          <a:latin typeface="Arial Narrow"/>
                          <a:cs typeface="Arial Narrow"/>
                        </a:rPr>
                        <a:t>Stocking</a:t>
                      </a:r>
                      <a:endParaRPr sz="1600">
                        <a:latin typeface="Arial Narrow"/>
                        <a:cs typeface="Arial Narrow"/>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CCC"/>
                    </a:solidFill>
                  </a:tcPr>
                </a:tc>
                <a:tc>
                  <a:txBody>
                    <a:bodyPr/>
                    <a:lstStyle/>
                    <a:p>
                      <a:pPr algn="ctr">
                        <a:lnSpc>
                          <a:spcPct val="100000"/>
                        </a:lnSpc>
                        <a:spcBef>
                          <a:spcPts val="275"/>
                        </a:spcBef>
                      </a:pPr>
                      <a:r>
                        <a:rPr sz="1600" dirty="0">
                          <a:latin typeface="Arial Narrow"/>
                          <a:cs typeface="Arial Narrow"/>
                        </a:rPr>
                        <a:t>X</a:t>
                      </a:r>
                      <a:endParaRPr sz="1600">
                        <a:latin typeface="Arial Narrow"/>
                        <a:cs typeface="Arial Narrow"/>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CCC"/>
                    </a:solidFill>
                  </a:tcPr>
                </a:tc>
                <a:tc>
                  <a:txBody>
                    <a:bodyPr/>
                    <a:lstStyle/>
                    <a:p>
                      <a:pPr algn="ctr">
                        <a:lnSpc>
                          <a:spcPct val="100000"/>
                        </a:lnSpc>
                        <a:spcBef>
                          <a:spcPts val="275"/>
                        </a:spcBef>
                      </a:pPr>
                      <a:r>
                        <a:rPr sz="1600" spc="-5" dirty="0">
                          <a:latin typeface="Arial Narrow"/>
                          <a:cs typeface="Arial Narrow"/>
                        </a:rPr>
                        <a:t>Optional</a:t>
                      </a:r>
                      <a:endParaRPr sz="1600">
                        <a:latin typeface="Arial Narrow"/>
                        <a:cs typeface="Arial Narrow"/>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CCC"/>
                    </a:solidFill>
                  </a:tcPr>
                </a:tc>
                <a:extLst>
                  <a:ext uri="{0D108BD9-81ED-4DB2-BD59-A6C34878D82A}">
                    <a16:rowId xmlns:a16="http://schemas.microsoft.com/office/drawing/2014/main" val="10003"/>
                  </a:ext>
                </a:extLst>
              </a:tr>
              <a:tr h="335152">
                <a:tc>
                  <a:txBody>
                    <a:bodyPr/>
                    <a:lstStyle/>
                    <a:p>
                      <a:pPr algn="ctr">
                        <a:lnSpc>
                          <a:spcPct val="100000"/>
                        </a:lnSpc>
                        <a:spcBef>
                          <a:spcPts val="275"/>
                        </a:spcBef>
                      </a:pPr>
                      <a:r>
                        <a:rPr sz="1600" spc="-5" dirty="0">
                          <a:latin typeface="Arial Narrow"/>
                          <a:cs typeface="Arial Narrow"/>
                        </a:rPr>
                        <a:t>Signage</a:t>
                      </a:r>
                      <a:endParaRPr sz="1600">
                        <a:latin typeface="Arial Narrow"/>
                        <a:cs typeface="Arial Narrow"/>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F6E7"/>
                    </a:solidFill>
                  </a:tcPr>
                </a:tc>
                <a:tc>
                  <a:txBody>
                    <a:bodyPr/>
                    <a:lstStyle/>
                    <a:p>
                      <a:pPr algn="ctr">
                        <a:lnSpc>
                          <a:spcPct val="100000"/>
                        </a:lnSpc>
                        <a:spcBef>
                          <a:spcPts val="275"/>
                        </a:spcBef>
                      </a:pPr>
                      <a:r>
                        <a:rPr sz="1600" dirty="0">
                          <a:latin typeface="Arial Narrow"/>
                          <a:cs typeface="Arial Narrow"/>
                        </a:rPr>
                        <a:t>X</a:t>
                      </a:r>
                      <a:endParaRPr sz="1600">
                        <a:latin typeface="Arial Narrow"/>
                        <a:cs typeface="Arial Narrow"/>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F6E7"/>
                    </a:solidFill>
                  </a:tcPr>
                </a:tc>
                <a:tc>
                  <a:txBody>
                    <a:bodyPr/>
                    <a:lstStyle/>
                    <a:p>
                      <a:pPr algn="ctr">
                        <a:lnSpc>
                          <a:spcPct val="100000"/>
                        </a:lnSpc>
                        <a:spcBef>
                          <a:spcPts val="275"/>
                        </a:spcBef>
                      </a:pPr>
                      <a:r>
                        <a:rPr sz="1600" spc="-5" dirty="0">
                          <a:latin typeface="Arial Narrow"/>
                          <a:cs typeface="Arial Narrow"/>
                        </a:rPr>
                        <a:t>Optional</a:t>
                      </a:r>
                      <a:endParaRPr sz="1600">
                        <a:latin typeface="Arial Narrow"/>
                        <a:cs typeface="Arial Narrow"/>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F6E7"/>
                    </a:solidFill>
                  </a:tcPr>
                </a:tc>
                <a:extLst>
                  <a:ext uri="{0D108BD9-81ED-4DB2-BD59-A6C34878D82A}">
                    <a16:rowId xmlns:a16="http://schemas.microsoft.com/office/drawing/2014/main" val="10004"/>
                  </a:ext>
                </a:extLst>
              </a:tr>
              <a:tr h="335279">
                <a:tc>
                  <a:txBody>
                    <a:bodyPr/>
                    <a:lstStyle/>
                    <a:p>
                      <a:pPr algn="ctr">
                        <a:lnSpc>
                          <a:spcPct val="100000"/>
                        </a:lnSpc>
                        <a:spcBef>
                          <a:spcPts val="275"/>
                        </a:spcBef>
                      </a:pPr>
                      <a:r>
                        <a:rPr sz="1600" spc="-10" dirty="0">
                          <a:latin typeface="Arial Narrow"/>
                          <a:cs typeface="Arial Narrow"/>
                        </a:rPr>
                        <a:t>Training</a:t>
                      </a:r>
                      <a:endParaRPr sz="1600">
                        <a:latin typeface="Arial Narrow"/>
                        <a:cs typeface="Arial Narrow"/>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CCC"/>
                    </a:solidFill>
                  </a:tcPr>
                </a:tc>
                <a:tc>
                  <a:txBody>
                    <a:bodyPr/>
                    <a:lstStyle/>
                    <a:p>
                      <a:pPr algn="ctr">
                        <a:lnSpc>
                          <a:spcPct val="100000"/>
                        </a:lnSpc>
                        <a:spcBef>
                          <a:spcPts val="275"/>
                        </a:spcBef>
                      </a:pPr>
                      <a:r>
                        <a:rPr sz="1600" dirty="0">
                          <a:latin typeface="Arial Narrow"/>
                          <a:cs typeface="Arial Narrow"/>
                        </a:rPr>
                        <a:t>X</a:t>
                      </a:r>
                      <a:endParaRPr sz="1600">
                        <a:latin typeface="Arial Narrow"/>
                        <a:cs typeface="Arial Narrow"/>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CCC"/>
                    </a:solidFill>
                  </a:tcPr>
                </a:tc>
                <a:tc>
                  <a:txBody>
                    <a:bodyPr/>
                    <a:lstStyle/>
                    <a:p>
                      <a:pPr algn="ctr">
                        <a:lnSpc>
                          <a:spcPct val="100000"/>
                        </a:lnSpc>
                        <a:spcBef>
                          <a:spcPts val="275"/>
                        </a:spcBef>
                      </a:pPr>
                      <a:r>
                        <a:rPr sz="1600" dirty="0">
                          <a:latin typeface="Arial Narrow"/>
                          <a:cs typeface="Arial Narrow"/>
                        </a:rPr>
                        <a:t>X</a:t>
                      </a:r>
                      <a:endParaRPr sz="1600">
                        <a:latin typeface="Arial Narrow"/>
                        <a:cs typeface="Arial Narrow"/>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CCC"/>
                    </a:solidFill>
                  </a:tcPr>
                </a:tc>
                <a:extLst>
                  <a:ext uri="{0D108BD9-81ED-4DB2-BD59-A6C34878D82A}">
                    <a16:rowId xmlns:a16="http://schemas.microsoft.com/office/drawing/2014/main" val="10005"/>
                  </a:ext>
                </a:extLst>
              </a:tr>
              <a:tr h="335280">
                <a:tc>
                  <a:txBody>
                    <a:bodyPr/>
                    <a:lstStyle/>
                    <a:p>
                      <a:pPr marL="875030">
                        <a:lnSpc>
                          <a:spcPct val="100000"/>
                        </a:lnSpc>
                        <a:spcBef>
                          <a:spcPts val="275"/>
                        </a:spcBef>
                      </a:pPr>
                      <a:r>
                        <a:rPr sz="1600" spc="-5" dirty="0">
                          <a:latin typeface="Arial Narrow"/>
                          <a:cs typeface="Arial Narrow"/>
                        </a:rPr>
                        <a:t>Marketing of Cat</a:t>
                      </a:r>
                      <a:r>
                        <a:rPr sz="1600" spc="-80" dirty="0">
                          <a:latin typeface="Arial Narrow"/>
                          <a:cs typeface="Arial Narrow"/>
                        </a:rPr>
                        <a:t> </a:t>
                      </a:r>
                      <a:r>
                        <a:rPr sz="1600" spc="-5" dirty="0">
                          <a:latin typeface="Arial Narrow"/>
                          <a:cs typeface="Arial Narrow"/>
                        </a:rPr>
                        <a:t>parts</a:t>
                      </a:r>
                      <a:endParaRPr sz="1600">
                        <a:latin typeface="Arial Narrow"/>
                        <a:cs typeface="Arial Narrow"/>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F6E7"/>
                    </a:solidFill>
                  </a:tcPr>
                </a:tc>
                <a:tc>
                  <a:txBody>
                    <a:bodyPr/>
                    <a:lstStyle/>
                    <a:p>
                      <a:pPr algn="ctr">
                        <a:lnSpc>
                          <a:spcPct val="100000"/>
                        </a:lnSpc>
                        <a:spcBef>
                          <a:spcPts val="275"/>
                        </a:spcBef>
                      </a:pPr>
                      <a:r>
                        <a:rPr sz="1600" dirty="0">
                          <a:latin typeface="Arial Narrow"/>
                          <a:cs typeface="Arial Narrow"/>
                        </a:rPr>
                        <a:t>X</a:t>
                      </a:r>
                      <a:endParaRPr sz="1600">
                        <a:latin typeface="Arial Narrow"/>
                        <a:cs typeface="Arial Narrow"/>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F6E7"/>
                    </a:solidFill>
                  </a:tcPr>
                </a:tc>
                <a:tc>
                  <a:txBody>
                    <a:bodyPr/>
                    <a:lstStyle/>
                    <a:p>
                      <a:pPr algn="ctr">
                        <a:lnSpc>
                          <a:spcPct val="100000"/>
                        </a:lnSpc>
                        <a:spcBef>
                          <a:spcPts val="275"/>
                        </a:spcBef>
                      </a:pPr>
                      <a:r>
                        <a:rPr sz="1600" dirty="0">
                          <a:latin typeface="Arial Narrow"/>
                          <a:cs typeface="Arial Narrow"/>
                        </a:rPr>
                        <a:t>X</a:t>
                      </a:r>
                      <a:endParaRPr sz="1600">
                        <a:latin typeface="Arial Narrow"/>
                        <a:cs typeface="Arial Narrow"/>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F6E7"/>
                    </a:solidFill>
                  </a:tcPr>
                </a:tc>
                <a:extLst>
                  <a:ext uri="{0D108BD9-81ED-4DB2-BD59-A6C34878D82A}">
                    <a16:rowId xmlns:a16="http://schemas.microsoft.com/office/drawing/2014/main" val="10006"/>
                  </a:ext>
                </a:extLst>
              </a:tr>
              <a:tr h="335279">
                <a:tc>
                  <a:txBody>
                    <a:bodyPr/>
                    <a:lstStyle/>
                    <a:p>
                      <a:pPr algn="ctr">
                        <a:lnSpc>
                          <a:spcPct val="100000"/>
                        </a:lnSpc>
                        <a:spcBef>
                          <a:spcPts val="275"/>
                        </a:spcBef>
                      </a:pPr>
                      <a:r>
                        <a:rPr sz="1600" dirty="0">
                          <a:latin typeface="Arial Narrow"/>
                          <a:cs typeface="Arial Narrow"/>
                        </a:rPr>
                        <a:t>Access </a:t>
                      </a:r>
                      <a:r>
                        <a:rPr sz="1600" spc="-10" dirty="0">
                          <a:latin typeface="Arial Narrow"/>
                          <a:cs typeface="Arial Narrow"/>
                        </a:rPr>
                        <a:t>to</a:t>
                      </a:r>
                      <a:r>
                        <a:rPr sz="1600" spc="-90" dirty="0">
                          <a:latin typeface="Arial Narrow"/>
                          <a:cs typeface="Arial Narrow"/>
                        </a:rPr>
                        <a:t> </a:t>
                      </a:r>
                      <a:r>
                        <a:rPr sz="1600" spc="-5" dirty="0">
                          <a:latin typeface="Arial Narrow"/>
                          <a:cs typeface="Arial Narrow"/>
                        </a:rPr>
                        <a:t>PCC</a:t>
                      </a:r>
                      <a:endParaRPr sz="1600">
                        <a:latin typeface="Arial Narrow"/>
                        <a:cs typeface="Arial Narrow"/>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CCC"/>
                    </a:solidFill>
                  </a:tcPr>
                </a:tc>
                <a:tc>
                  <a:txBody>
                    <a:bodyPr/>
                    <a:lstStyle/>
                    <a:p>
                      <a:pPr algn="ctr">
                        <a:lnSpc>
                          <a:spcPct val="100000"/>
                        </a:lnSpc>
                        <a:spcBef>
                          <a:spcPts val="275"/>
                        </a:spcBef>
                      </a:pPr>
                      <a:r>
                        <a:rPr sz="1600" dirty="0">
                          <a:latin typeface="Arial Narrow"/>
                          <a:cs typeface="Arial Narrow"/>
                        </a:rPr>
                        <a:t>X</a:t>
                      </a:r>
                      <a:endParaRPr sz="1600">
                        <a:latin typeface="Arial Narrow"/>
                        <a:cs typeface="Arial Narrow"/>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CCC"/>
                    </a:solidFill>
                  </a:tcPr>
                </a:tc>
                <a:tc>
                  <a:txBody>
                    <a:bodyPr/>
                    <a:lstStyle/>
                    <a:p>
                      <a:pPr algn="ctr">
                        <a:lnSpc>
                          <a:spcPct val="100000"/>
                        </a:lnSpc>
                        <a:spcBef>
                          <a:spcPts val="275"/>
                        </a:spcBef>
                      </a:pPr>
                      <a:r>
                        <a:rPr sz="1600" dirty="0">
                          <a:latin typeface="Arial Narrow"/>
                          <a:cs typeface="Arial Narrow"/>
                        </a:rPr>
                        <a:t>X</a:t>
                      </a:r>
                      <a:endParaRPr sz="1600">
                        <a:latin typeface="Arial Narrow"/>
                        <a:cs typeface="Arial Narrow"/>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CCC"/>
                    </a:solidFill>
                  </a:tcPr>
                </a:tc>
                <a:extLst>
                  <a:ext uri="{0D108BD9-81ED-4DB2-BD59-A6C34878D82A}">
                    <a16:rowId xmlns:a16="http://schemas.microsoft.com/office/drawing/2014/main" val="10007"/>
                  </a:ext>
                </a:extLst>
              </a:tr>
              <a:tr h="335280">
                <a:tc>
                  <a:txBody>
                    <a:bodyPr/>
                    <a:lstStyle/>
                    <a:p>
                      <a:pPr marL="996950">
                        <a:lnSpc>
                          <a:spcPct val="100000"/>
                        </a:lnSpc>
                        <a:spcBef>
                          <a:spcPts val="275"/>
                        </a:spcBef>
                      </a:pPr>
                      <a:r>
                        <a:rPr sz="1600" spc="-5" dirty="0">
                          <a:latin typeface="Arial Narrow"/>
                          <a:cs typeface="Arial Narrow"/>
                        </a:rPr>
                        <a:t>Access </a:t>
                      </a:r>
                      <a:r>
                        <a:rPr sz="1600" spc="-10" dirty="0">
                          <a:latin typeface="Arial Narrow"/>
                          <a:cs typeface="Arial Narrow"/>
                        </a:rPr>
                        <a:t>to </a:t>
                      </a:r>
                      <a:r>
                        <a:rPr sz="1600" spc="-5" dirty="0">
                          <a:latin typeface="Arial Narrow"/>
                          <a:cs typeface="Arial Narrow"/>
                        </a:rPr>
                        <a:t>SIS</a:t>
                      </a:r>
                      <a:r>
                        <a:rPr sz="1600" spc="-40" dirty="0">
                          <a:latin typeface="Arial Narrow"/>
                          <a:cs typeface="Arial Narrow"/>
                        </a:rPr>
                        <a:t> </a:t>
                      </a:r>
                      <a:r>
                        <a:rPr sz="1600" spc="-5" dirty="0">
                          <a:latin typeface="Arial Narrow"/>
                          <a:cs typeface="Arial Narrow"/>
                        </a:rPr>
                        <a:t>web</a:t>
                      </a:r>
                      <a:endParaRPr sz="1600">
                        <a:latin typeface="Arial Narrow"/>
                        <a:cs typeface="Arial Narrow"/>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F6E7"/>
                    </a:solidFill>
                  </a:tcPr>
                </a:tc>
                <a:tc>
                  <a:txBody>
                    <a:bodyPr/>
                    <a:lstStyle/>
                    <a:p>
                      <a:pPr algn="ctr">
                        <a:lnSpc>
                          <a:spcPct val="100000"/>
                        </a:lnSpc>
                        <a:spcBef>
                          <a:spcPts val="275"/>
                        </a:spcBef>
                      </a:pPr>
                      <a:r>
                        <a:rPr sz="1600" dirty="0">
                          <a:latin typeface="Arial Narrow"/>
                          <a:cs typeface="Arial Narrow"/>
                        </a:rPr>
                        <a:t>X</a:t>
                      </a:r>
                      <a:endParaRPr sz="1600">
                        <a:latin typeface="Arial Narrow"/>
                        <a:cs typeface="Arial Narrow"/>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F6E7"/>
                    </a:solidFill>
                  </a:tcPr>
                </a:tc>
                <a:tc>
                  <a:txBody>
                    <a:bodyPr/>
                    <a:lstStyle/>
                    <a:p>
                      <a:pPr algn="ctr">
                        <a:lnSpc>
                          <a:spcPct val="100000"/>
                        </a:lnSpc>
                        <a:spcBef>
                          <a:spcPts val="275"/>
                        </a:spcBef>
                      </a:pPr>
                      <a:r>
                        <a:rPr sz="1600" dirty="0">
                          <a:latin typeface="Arial Narrow"/>
                          <a:cs typeface="Arial Narrow"/>
                        </a:rPr>
                        <a:t>X</a:t>
                      </a:r>
                      <a:endParaRPr sz="1600">
                        <a:latin typeface="Arial Narrow"/>
                        <a:cs typeface="Arial Narrow"/>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F6E7"/>
                    </a:solidFill>
                  </a:tcPr>
                </a:tc>
                <a:extLst>
                  <a:ext uri="{0D108BD9-81ED-4DB2-BD59-A6C34878D82A}">
                    <a16:rowId xmlns:a16="http://schemas.microsoft.com/office/drawing/2014/main" val="10008"/>
                  </a:ext>
                </a:extLst>
              </a:tr>
              <a:tr h="335153">
                <a:tc>
                  <a:txBody>
                    <a:bodyPr/>
                    <a:lstStyle/>
                    <a:p>
                      <a:pPr marL="727710">
                        <a:lnSpc>
                          <a:spcPct val="100000"/>
                        </a:lnSpc>
                        <a:spcBef>
                          <a:spcPts val="275"/>
                        </a:spcBef>
                      </a:pPr>
                      <a:r>
                        <a:rPr sz="1600" spc="-5" dirty="0">
                          <a:latin typeface="Arial Narrow"/>
                          <a:cs typeface="Arial Narrow"/>
                        </a:rPr>
                        <a:t>Electronic </a:t>
                      </a:r>
                      <a:r>
                        <a:rPr sz="1600" spc="-20" dirty="0">
                          <a:latin typeface="Arial Narrow"/>
                          <a:cs typeface="Arial Narrow"/>
                        </a:rPr>
                        <a:t>Technician</a:t>
                      </a:r>
                      <a:r>
                        <a:rPr sz="1600" spc="-80" dirty="0">
                          <a:latin typeface="Arial Narrow"/>
                          <a:cs typeface="Arial Narrow"/>
                        </a:rPr>
                        <a:t> </a:t>
                      </a:r>
                      <a:r>
                        <a:rPr sz="1600" spc="-5" dirty="0">
                          <a:latin typeface="Arial Narrow"/>
                          <a:cs typeface="Arial Narrow"/>
                        </a:rPr>
                        <a:t>(ET)</a:t>
                      </a:r>
                      <a:endParaRPr sz="1600">
                        <a:latin typeface="Arial Narrow"/>
                        <a:cs typeface="Arial Narrow"/>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CCC"/>
                    </a:solidFill>
                  </a:tcPr>
                </a:tc>
                <a:tc>
                  <a:txBody>
                    <a:bodyPr/>
                    <a:lstStyle/>
                    <a:p>
                      <a:pPr algn="ctr">
                        <a:lnSpc>
                          <a:spcPct val="100000"/>
                        </a:lnSpc>
                        <a:spcBef>
                          <a:spcPts val="275"/>
                        </a:spcBef>
                      </a:pPr>
                      <a:r>
                        <a:rPr sz="1600" dirty="0">
                          <a:latin typeface="Arial Narrow"/>
                          <a:cs typeface="Arial Narrow"/>
                        </a:rPr>
                        <a:t>X</a:t>
                      </a:r>
                      <a:endParaRPr sz="1600">
                        <a:latin typeface="Arial Narrow"/>
                        <a:cs typeface="Arial Narrow"/>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CCC"/>
                    </a:solidFill>
                  </a:tcPr>
                </a:tc>
                <a:tc>
                  <a:txBody>
                    <a:bodyPr/>
                    <a:lstStyle/>
                    <a:p>
                      <a:pPr marL="635" algn="ctr">
                        <a:lnSpc>
                          <a:spcPct val="100000"/>
                        </a:lnSpc>
                        <a:spcBef>
                          <a:spcPts val="275"/>
                        </a:spcBef>
                      </a:pPr>
                      <a:r>
                        <a:rPr sz="1600" spc="-5" dirty="0">
                          <a:latin typeface="Arial Narrow"/>
                          <a:cs typeface="Arial Narrow"/>
                        </a:rPr>
                        <a:t>Highly</a:t>
                      </a:r>
                      <a:r>
                        <a:rPr sz="1600" spc="-60" dirty="0">
                          <a:latin typeface="Arial Narrow"/>
                          <a:cs typeface="Arial Narrow"/>
                        </a:rPr>
                        <a:t> </a:t>
                      </a:r>
                      <a:r>
                        <a:rPr sz="1600" spc="-5" dirty="0">
                          <a:latin typeface="Arial Narrow"/>
                          <a:cs typeface="Arial Narrow"/>
                        </a:rPr>
                        <a:t>recommended</a:t>
                      </a:r>
                      <a:endParaRPr sz="1600">
                        <a:latin typeface="Arial Narrow"/>
                        <a:cs typeface="Arial Narrow"/>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CCC"/>
                    </a:solidFill>
                  </a:tcPr>
                </a:tc>
                <a:extLst>
                  <a:ext uri="{0D108BD9-81ED-4DB2-BD59-A6C34878D82A}">
                    <a16:rowId xmlns:a16="http://schemas.microsoft.com/office/drawing/2014/main" val="10009"/>
                  </a:ext>
                </a:extLst>
              </a:tr>
              <a:tr h="335279">
                <a:tc>
                  <a:txBody>
                    <a:bodyPr/>
                    <a:lstStyle/>
                    <a:p>
                      <a:pPr marL="614680">
                        <a:lnSpc>
                          <a:spcPct val="100000"/>
                        </a:lnSpc>
                        <a:spcBef>
                          <a:spcPts val="275"/>
                        </a:spcBef>
                      </a:pPr>
                      <a:r>
                        <a:rPr sz="1600" spc="-20" dirty="0">
                          <a:latin typeface="Arial Narrow"/>
                          <a:cs typeface="Arial Narrow"/>
                        </a:rPr>
                        <a:t>Technical </a:t>
                      </a:r>
                      <a:r>
                        <a:rPr sz="1600" spc="-5" dirty="0">
                          <a:latin typeface="Arial Narrow"/>
                          <a:cs typeface="Arial Narrow"/>
                        </a:rPr>
                        <a:t>Consulting</a:t>
                      </a:r>
                      <a:r>
                        <a:rPr sz="1600" spc="-50" dirty="0">
                          <a:latin typeface="Arial Narrow"/>
                          <a:cs typeface="Arial Narrow"/>
                        </a:rPr>
                        <a:t> </a:t>
                      </a:r>
                      <a:r>
                        <a:rPr sz="1600" spc="-5" dirty="0">
                          <a:latin typeface="Arial Narrow"/>
                          <a:cs typeface="Arial Narrow"/>
                        </a:rPr>
                        <a:t>Support</a:t>
                      </a:r>
                      <a:endParaRPr sz="1600">
                        <a:latin typeface="Arial Narrow"/>
                        <a:cs typeface="Arial Narrow"/>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F6E7"/>
                    </a:solidFill>
                  </a:tcPr>
                </a:tc>
                <a:tc>
                  <a:txBody>
                    <a:bodyPr/>
                    <a:lstStyle/>
                    <a:p>
                      <a:pPr algn="ctr">
                        <a:lnSpc>
                          <a:spcPct val="100000"/>
                        </a:lnSpc>
                        <a:spcBef>
                          <a:spcPts val="275"/>
                        </a:spcBef>
                      </a:pPr>
                      <a:r>
                        <a:rPr sz="1600" dirty="0">
                          <a:latin typeface="Arial Narrow"/>
                          <a:cs typeface="Arial Narrow"/>
                        </a:rPr>
                        <a:t>X</a:t>
                      </a:r>
                      <a:endParaRPr sz="1600">
                        <a:latin typeface="Arial Narrow"/>
                        <a:cs typeface="Arial Narrow"/>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F6E7"/>
                    </a:solidFill>
                  </a:tcPr>
                </a:tc>
                <a:tc>
                  <a:txBody>
                    <a:bodyPr/>
                    <a:lstStyle/>
                    <a:p>
                      <a:pPr algn="ctr">
                        <a:lnSpc>
                          <a:spcPct val="100000"/>
                        </a:lnSpc>
                        <a:spcBef>
                          <a:spcPts val="275"/>
                        </a:spcBef>
                      </a:pPr>
                      <a:r>
                        <a:rPr sz="1600" dirty="0">
                          <a:latin typeface="Arial Narrow"/>
                          <a:cs typeface="Arial Narrow"/>
                        </a:rPr>
                        <a:t>X</a:t>
                      </a: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F6E7"/>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120592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B22C2842-5F29-BEA1-4241-2D93030E8DA7}"/>
              </a:ext>
            </a:extLst>
          </p:cNvPr>
          <p:cNvSpPr>
            <a:spLocks noGrp="1" noChangeArrowheads="1"/>
          </p:cNvSpPr>
          <p:nvPr>
            <p:ph type="title"/>
          </p:nvPr>
        </p:nvSpPr>
        <p:spPr>
          <a:xfrm>
            <a:off x="3429000" y="304800"/>
            <a:ext cx="7239000" cy="1143000"/>
          </a:xfrm>
        </p:spPr>
        <p:txBody>
          <a:bodyPr/>
          <a:lstStyle/>
          <a:p>
            <a:pPr eaLnBrk="1" hangingPunct="1"/>
            <a:r>
              <a:rPr lang="en-US" altLang="en-US" sz="4000"/>
              <a:t>Service Level definition</a:t>
            </a:r>
          </a:p>
        </p:txBody>
      </p:sp>
      <p:sp>
        <p:nvSpPr>
          <p:cNvPr id="3075" name="Rectangle 3">
            <a:extLst>
              <a:ext uri="{FF2B5EF4-FFF2-40B4-BE49-F238E27FC236}">
                <a16:creationId xmlns:a16="http://schemas.microsoft.com/office/drawing/2014/main" id="{B9891127-B843-4CE9-9751-C2A2B0E15502}"/>
              </a:ext>
            </a:extLst>
          </p:cNvPr>
          <p:cNvSpPr>
            <a:spLocks noGrp="1" noChangeArrowheads="1"/>
          </p:cNvSpPr>
          <p:nvPr>
            <p:ph type="body" idx="1"/>
          </p:nvPr>
        </p:nvSpPr>
        <p:spPr>
          <a:xfrm>
            <a:off x="3200400" y="1600200"/>
            <a:ext cx="7010400" cy="4114800"/>
          </a:xfrm>
        </p:spPr>
        <p:txBody>
          <a:bodyPr>
            <a:normAutofit lnSpcReduction="10000"/>
          </a:bodyPr>
          <a:lstStyle/>
          <a:p>
            <a:pPr eaLnBrk="1" hangingPunct="1">
              <a:defRPr/>
            </a:pPr>
            <a:r>
              <a:rPr lang="en-US" altLang="en-US" dirty="0"/>
              <a:t>Level 1 </a:t>
            </a:r>
            <a:r>
              <a:rPr lang="en-US" altLang="en-US" u="sng" dirty="0"/>
              <a:t>Maintenance Service</a:t>
            </a:r>
          </a:p>
          <a:p>
            <a:pPr marL="457200" lvl="1" indent="0">
              <a:buNone/>
              <a:defRPr/>
            </a:pPr>
            <a:r>
              <a:rPr lang="en-US" sz="2400" dirty="0"/>
              <a:t>The ability to change oil, filters, belts, coolant and perform other basic maintenance as required by Cat Maintenance guide, perform warranty and do minor repairs and replacement of peripheral components and rotating electrics and water pump with standard tooling as well as marketing selected Cat parts over a parts counter.  (approximately 80% of ISDs assumed at this level)  Level 1 ISDs are not authorized to perform fuel system, engine electronic repairs or engine after treatment repairs.</a:t>
            </a:r>
            <a:endParaRPr lang="en-US" altLang="en-US" sz="2400" dirty="0"/>
          </a:p>
          <a:p>
            <a:pPr lvl="1" eaLnBrk="1" hangingPunct="1">
              <a:defRPr/>
            </a:pPr>
            <a:endParaRPr lang="en-US" altLang="en-US" dirty="0"/>
          </a:p>
          <a:p>
            <a:pPr lvl="1" eaLnBrk="1" hangingPunct="1">
              <a:defRPr/>
            </a:pPr>
            <a:endParaRPr lang="en-US" altLang="en-US" dirty="0"/>
          </a:p>
          <a:p>
            <a:pPr lvl="1" eaLnBrk="1" hangingPunct="1">
              <a:defRPr/>
            </a:pPr>
            <a:endParaRPr lang="en-US" altLang="en-US" dirty="0"/>
          </a:p>
          <a:p>
            <a:pPr lvl="1" eaLnBrk="1" hangingPunct="1">
              <a:defRPr/>
            </a:pPr>
            <a:endParaRPr lang="en-US" altLang="en-US" dirty="0"/>
          </a:p>
          <a:p>
            <a:pPr eaLnBrk="1" hangingPunct="1">
              <a:lnSpc>
                <a:spcPct val="90000"/>
              </a:lnSpc>
              <a:defRPr/>
            </a:pPr>
            <a:endParaRPr lang="en-US" altLang="en-US" sz="2400" dirty="0"/>
          </a:p>
        </p:txBody>
      </p:sp>
      <p:pic>
        <p:nvPicPr>
          <p:cNvPr id="20484" name="Picture 5">
            <a:extLst>
              <a:ext uri="{FF2B5EF4-FFF2-40B4-BE49-F238E27FC236}">
                <a16:creationId xmlns:a16="http://schemas.microsoft.com/office/drawing/2014/main" id="{F77A32F8-7774-9851-9A1B-755E746AE2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188" t="30864" r="72656" b="17284"/>
          <a:stretch>
            <a:fillRect/>
          </a:stretch>
        </p:blipFill>
        <p:spPr bwMode="auto">
          <a:xfrm>
            <a:off x="1524000" y="0"/>
            <a:ext cx="1676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67ECE64A-176E-29BD-32D4-6FA4FC5D7CB7}"/>
              </a:ext>
            </a:extLst>
          </p:cNvPr>
          <p:cNvSpPr>
            <a:spLocks noGrp="1" noChangeArrowheads="1"/>
          </p:cNvSpPr>
          <p:nvPr>
            <p:ph type="title"/>
          </p:nvPr>
        </p:nvSpPr>
        <p:spPr>
          <a:xfrm>
            <a:off x="3429000" y="304800"/>
            <a:ext cx="7239000" cy="1143000"/>
          </a:xfrm>
        </p:spPr>
        <p:txBody>
          <a:bodyPr/>
          <a:lstStyle/>
          <a:p>
            <a:pPr eaLnBrk="1" hangingPunct="1"/>
            <a:r>
              <a:rPr lang="en-US" altLang="en-US" sz="4000"/>
              <a:t>Service Level definition</a:t>
            </a:r>
          </a:p>
        </p:txBody>
      </p:sp>
      <p:sp>
        <p:nvSpPr>
          <p:cNvPr id="22531" name="Rectangle 3">
            <a:extLst>
              <a:ext uri="{FF2B5EF4-FFF2-40B4-BE49-F238E27FC236}">
                <a16:creationId xmlns:a16="http://schemas.microsoft.com/office/drawing/2014/main" id="{308D1A92-B7BF-3099-41C3-4A44FDA8327B}"/>
              </a:ext>
            </a:extLst>
          </p:cNvPr>
          <p:cNvSpPr>
            <a:spLocks noGrp="1" noChangeArrowheads="1"/>
          </p:cNvSpPr>
          <p:nvPr>
            <p:ph type="body" idx="1"/>
          </p:nvPr>
        </p:nvSpPr>
        <p:spPr>
          <a:xfrm>
            <a:off x="3200400" y="1468438"/>
            <a:ext cx="7010400" cy="4114800"/>
          </a:xfrm>
        </p:spPr>
        <p:txBody>
          <a:bodyPr/>
          <a:lstStyle/>
          <a:p>
            <a:pPr lvl="1" eaLnBrk="1" hangingPunct="1"/>
            <a:r>
              <a:rPr lang="en-US" altLang="en-US" dirty="0"/>
              <a:t>Level 2 – </a:t>
            </a:r>
            <a:r>
              <a:rPr lang="en-US" altLang="en-US" b="1" u="sng" dirty="0"/>
              <a:t>Full Service</a:t>
            </a:r>
            <a:r>
              <a:rPr lang="en-US" altLang="en-US" dirty="0"/>
              <a:t> (Authorized to perform complete engine repair and overhaul service and warranty work as specified in the Service Warranty Guide) with specialized tooling as well as marketing a larger selection of Cat parts over a parts counter.   </a:t>
            </a:r>
          </a:p>
          <a:p>
            <a:pPr lvl="1" eaLnBrk="1" hangingPunct="1"/>
            <a:endParaRPr lang="en-US" altLang="en-US" dirty="0"/>
          </a:p>
          <a:p>
            <a:pPr lvl="1" eaLnBrk="1" hangingPunct="1"/>
            <a:endParaRPr lang="en-US" altLang="en-US" dirty="0"/>
          </a:p>
          <a:p>
            <a:pPr lvl="1" eaLnBrk="1" hangingPunct="1"/>
            <a:endParaRPr lang="en-US" altLang="en-US" dirty="0"/>
          </a:p>
          <a:p>
            <a:pPr eaLnBrk="1" hangingPunct="1">
              <a:lnSpc>
                <a:spcPct val="90000"/>
              </a:lnSpc>
            </a:pPr>
            <a:endParaRPr lang="en-US" altLang="en-US" sz="2400" dirty="0"/>
          </a:p>
        </p:txBody>
      </p:sp>
      <p:pic>
        <p:nvPicPr>
          <p:cNvPr id="22532" name="Picture 5">
            <a:extLst>
              <a:ext uri="{FF2B5EF4-FFF2-40B4-BE49-F238E27FC236}">
                <a16:creationId xmlns:a16="http://schemas.microsoft.com/office/drawing/2014/main" id="{2D2F481E-BDD4-9046-B499-30DD04D708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188" t="30864" r="72656" b="17284"/>
          <a:stretch>
            <a:fillRect/>
          </a:stretch>
        </p:blipFill>
        <p:spPr bwMode="auto">
          <a:xfrm>
            <a:off x="1524000" y="0"/>
            <a:ext cx="1676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9FDCCA8F-4218-363E-6AC2-9E09D828B585}"/>
              </a:ext>
            </a:extLst>
          </p:cNvPr>
          <p:cNvSpPr>
            <a:spLocks noGrp="1" noChangeArrowheads="1"/>
          </p:cNvSpPr>
          <p:nvPr>
            <p:ph type="title"/>
          </p:nvPr>
        </p:nvSpPr>
        <p:spPr/>
        <p:txBody>
          <a:bodyPr/>
          <a:lstStyle/>
          <a:p>
            <a:r>
              <a:rPr lang="en-US" altLang="en-US"/>
              <a:t>Basic Maintenance Dealer Requirements	</a:t>
            </a:r>
          </a:p>
        </p:txBody>
      </p:sp>
      <p:sp>
        <p:nvSpPr>
          <p:cNvPr id="21507" name="Content Placeholder 2">
            <a:extLst>
              <a:ext uri="{FF2B5EF4-FFF2-40B4-BE49-F238E27FC236}">
                <a16:creationId xmlns:a16="http://schemas.microsoft.com/office/drawing/2014/main" id="{6E641C84-3090-02DB-6640-DB215CD74B3B}"/>
              </a:ext>
            </a:extLst>
          </p:cNvPr>
          <p:cNvSpPr>
            <a:spLocks noGrp="1" noChangeArrowheads="1"/>
          </p:cNvSpPr>
          <p:nvPr>
            <p:ph idx="1"/>
          </p:nvPr>
        </p:nvSpPr>
        <p:spPr/>
        <p:txBody>
          <a:bodyPr/>
          <a:lstStyle/>
          <a:p>
            <a:r>
              <a:rPr lang="en-US" altLang="en-US"/>
              <a:t>Qualified Service Technicians/Basic Maintenance</a:t>
            </a:r>
          </a:p>
          <a:p>
            <a:r>
              <a:rPr lang="en-US" altLang="en-US"/>
              <a:t>Qualified Reman Core Inspector and qualified Warranty technician</a:t>
            </a:r>
          </a:p>
          <a:p>
            <a:r>
              <a:rPr lang="en-US" altLang="en-US"/>
              <a:t>Annual Subscription</a:t>
            </a:r>
          </a:p>
          <a:p>
            <a:r>
              <a:rPr lang="en-US" altLang="en-US"/>
              <a:t>Tooling</a:t>
            </a:r>
          </a:p>
          <a:p>
            <a:r>
              <a:rPr lang="en-US" altLang="en-US"/>
              <a:t>Parts Stocking</a:t>
            </a:r>
          </a:p>
          <a:p>
            <a:r>
              <a:rPr lang="en-US" altLang="en-US"/>
              <a:t>Signage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328D8FDB-1238-E547-1C75-E9E0DC191245}"/>
              </a:ext>
            </a:extLst>
          </p:cNvPr>
          <p:cNvSpPr>
            <a:spLocks noGrp="1" noChangeArrowheads="1"/>
          </p:cNvSpPr>
          <p:nvPr>
            <p:ph type="title"/>
          </p:nvPr>
        </p:nvSpPr>
        <p:spPr/>
        <p:txBody>
          <a:bodyPr/>
          <a:lstStyle/>
          <a:p>
            <a:r>
              <a:rPr lang="en-US" altLang="en-US"/>
              <a:t>Full Service Dealer Requirements	</a:t>
            </a:r>
          </a:p>
        </p:txBody>
      </p:sp>
      <p:sp>
        <p:nvSpPr>
          <p:cNvPr id="23555" name="Content Placeholder 2">
            <a:extLst>
              <a:ext uri="{FF2B5EF4-FFF2-40B4-BE49-F238E27FC236}">
                <a16:creationId xmlns:a16="http://schemas.microsoft.com/office/drawing/2014/main" id="{E5C8E19E-D31A-546F-C5C7-07BDB24D7906}"/>
              </a:ext>
            </a:extLst>
          </p:cNvPr>
          <p:cNvSpPr>
            <a:spLocks noGrp="1" noChangeArrowheads="1"/>
          </p:cNvSpPr>
          <p:nvPr>
            <p:ph idx="1"/>
          </p:nvPr>
        </p:nvSpPr>
        <p:spPr/>
        <p:txBody>
          <a:bodyPr/>
          <a:lstStyle/>
          <a:p>
            <a:r>
              <a:rPr lang="en-US" altLang="en-US"/>
              <a:t>Qualified Service Technicians/Basic Maintenance</a:t>
            </a:r>
          </a:p>
          <a:p>
            <a:r>
              <a:rPr lang="en-US" altLang="en-US"/>
              <a:t>Qualified Reman Core Inspector and qualified Warranty technician</a:t>
            </a:r>
          </a:p>
          <a:p>
            <a:r>
              <a:rPr lang="en-US" altLang="en-US"/>
              <a:t>Annual Subscription</a:t>
            </a:r>
          </a:p>
          <a:p>
            <a:r>
              <a:rPr lang="en-US" altLang="en-US"/>
              <a:t>Tooling</a:t>
            </a:r>
          </a:p>
          <a:p>
            <a:r>
              <a:rPr lang="en-US" altLang="en-US"/>
              <a:t>Parts Stocking</a:t>
            </a:r>
          </a:p>
          <a:p>
            <a:r>
              <a:rPr lang="en-US" altLang="en-US"/>
              <a:t>Signage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6345291-B49F-491E-8A48-AAB5891630B7}"/>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28936" r="8463"/>
          <a:stretch/>
        </p:blipFill>
        <p:spPr>
          <a:xfrm>
            <a:off x="0" y="1"/>
            <a:ext cx="4767942" cy="6857999"/>
          </a:xfrm>
        </p:spPr>
      </p:pic>
      <p:sp>
        <p:nvSpPr>
          <p:cNvPr id="3" name="Title 2">
            <a:extLst>
              <a:ext uri="{FF2B5EF4-FFF2-40B4-BE49-F238E27FC236}">
                <a16:creationId xmlns:a16="http://schemas.microsoft.com/office/drawing/2014/main" id="{6D1551A5-6635-4722-B874-9F0C0A394C2E}"/>
              </a:ext>
            </a:extLst>
          </p:cNvPr>
          <p:cNvSpPr>
            <a:spLocks noGrp="1"/>
          </p:cNvSpPr>
          <p:nvPr>
            <p:ph type="ctrTitle"/>
          </p:nvPr>
        </p:nvSpPr>
        <p:spPr>
          <a:xfrm>
            <a:off x="5761608" y="1754541"/>
            <a:ext cx="6205008" cy="2852970"/>
          </a:xfrm>
        </p:spPr>
        <p:txBody>
          <a:bodyPr/>
          <a:lstStyle/>
          <a:p>
            <a:r>
              <a:rPr lang="en-US" dirty="0"/>
              <a:t>2023 ISD Training </a:t>
            </a:r>
          </a:p>
        </p:txBody>
      </p:sp>
      <p:sp>
        <p:nvSpPr>
          <p:cNvPr id="4" name="Subtitle 3">
            <a:extLst>
              <a:ext uri="{FF2B5EF4-FFF2-40B4-BE49-F238E27FC236}">
                <a16:creationId xmlns:a16="http://schemas.microsoft.com/office/drawing/2014/main" id="{37714F94-022F-4642-9C11-CFA55BDEB808}"/>
              </a:ext>
            </a:extLst>
          </p:cNvPr>
          <p:cNvSpPr>
            <a:spLocks noGrp="1"/>
          </p:cNvSpPr>
          <p:nvPr>
            <p:ph type="subTitle" idx="1"/>
          </p:nvPr>
        </p:nvSpPr>
        <p:spPr/>
        <p:txBody>
          <a:bodyPr/>
          <a:lstStyle/>
          <a:p>
            <a:r>
              <a:rPr lang="en-US" dirty="0"/>
              <a:t>Warranty ESC and Marketing</a:t>
            </a:r>
          </a:p>
        </p:txBody>
      </p:sp>
    </p:spTree>
    <p:extLst>
      <p:ext uri="{BB962C8B-B14F-4D97-AF65-F5344CB8AC3E}">
        <p14:creationId xmlns:p14="http://schemas.microsoft.com/office/powerpoint/2010/main" val="1079013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8B91FB28-DFD4-7EF7-7258-FF116F956E76}"/>
              </a:ext>
            </a:extLst>
          </p:cNvPr>
          <p:cNvSpPr>
            <a:spLocks noGrp="1" noChangeArrowheads="1"/>
          </p:cNvSpPr>
          <p:nvPr>
            <p:ph type="title"/>
          </p:nvPr>
        </p:nvSpPr>
        <p:spPr>
          <a:xfrm>
            <a:off x="3429000" y="68264"/>
            <a:ext cx="7239000" cy="846137"/>
          </a:xfrm>
        </p:spPr>
        <p:txBody>
          <a:bodyPr/>
          <a:lstStyle/>
          <a:p>
            <a:pPr eaLnBrk="1" hangingPunct="1"/>
            <a:r>
              <a:rPr lang="en-US" altLang="en-US" sz="3200"/>
              <a:t>Helpful Links</a:t>
            </a:r>
          </a:p>
        </p:txBody>
      </p:sp>
      <p:sp>
        <p:nvSpPr>
          <p:cNvPr id="3075" name="Rectangle 3">
            <a:extLst>
              <a:ext uri="{FF2B5EF4-FFF2-40B4-BE49-F238E27FC236}">
                <a16:creationId xmlns:a16="http://schemas.microsoft.com/office/drawing/2014/main" id="{BB7D1A3B-0939-72EF-4A4F-85200BF79E80}"/>
              </a:ext>
            </a:extLst>
          </p:cNvPr>
          <p:cNvSpPr>
            <a:spLocks noGrp="1" noChangeArrowheads="1"/>
          </p:cNvSpPr>
          <p:nvPr>
            <p:ph type="body" idx="1"/>
          </p:nvPr>
        </p:nvSpPr>
        <p:spPr>
          <a:xfrm>
            <a:off x="3206750" y="822326"/>
            <a:ext cx="7227888" cy="5211763"/>
          </a:xfrm>
        </p:spPr>
        <p:txBody>
          <a:bodyPr>
            <a:normAutofit fontScale="92500" lnSpcReduction="20000"/>
          </a:bodyPr>
          <a:lstStyle/>
          <a:p>
            <a:pPr eaLnBrk="1" hangingPunct="1">
              <a:lnSpc>
                <a:spcPct val="90000"/>
              </a:lnSpc>
              <a:defRPr/>
            </a:pPr>
            <a:r>
              <a:rPr lang="en-US" altLang="en-US" sz="2400" dirty="0"/>
              <a:t>ISD Program Content:</a:t>
            </a:r>
          </a:p>
          <a:p>
            <a:pPr lvl="1" eaLnBrk="1" hangingPunct="1">
              <a:lnSpc>
                <a:spcPct val="90000"/>
              </a:lnSpc>
              <a:defRPr/>
            </a:pPr>
            <a:r>
              <a:rPr lang="en-US" altLang="en-US" dirty="0">
                <a:hlinkClick r:id="rId2"/>
              </a:rPr>
              <a:t>https://engines.cat.com/en/industrial/isd-program.html</a:t>
            </a:r>
            <a:endParaRPr lang="en-US" altLang="en-US" dirty="0"/>
          </a:p>
          <a:p>
            <a:pPr eaLnBrk="1" hangingPunct="1">
              <a:lnSpc>
                <a:spcPct val="90000"/>
              </a:lnSpc>
              <a:defRPr/>
            </a:pPr>
            <a:r>
              <a:rPr lang="en-US" altLang="en-US" sz="2400" dirty="0"/>
              <a:t>Warranty training is available on the following web site:</a:t>
            </a:r>
          </a:p>
          <a:p>
            <a:pPr lvl="1" eaLnBrk="1" hangingPunct="1">
              <a:lnSpc>
                <a:spcPct val="90000"/>
              </a:lnSpc>
              <a:defRPr/>
            </a:pPr>
            <a:r>
              <a:rPr lang="en-US" altLang="en-US" dirty="0">
                <a:hlinkClick r:id="rId3"/>
              </a:rPr>
              <a:t>https://dlms.logicbay.com/dlms/perfCtr/campus/frameset/frameset.jsp?campusId=6&amp;switchCampus=true&amp;LoginChoice=0</a:t>
            </a:r>
            <a:endParaRPr lang="en-US" altLang="en-US" dirty="0"/>
          </a:p>
          <a:p>
            <a:pPr eaLnBrk="1" hangingPunct="1">
              <a:lnSpc>
                <a:spcPct val="90000"/>
              </a:lnSpc>
              <a:defRPr/>
            </a:pPr>
            <a:r>
              <a:rPr lang="en-US" altLang="en-US" sz="2400" dirty="0"/>
              <a:t>SIS Web:</a:t>
            </a:r>
          </a:p>
          <a:p>
            <a:pPr lvl="1" eaLnBrk="1" hangingPunct="1">
              <a:lnSpc>
                <a:spcPct val="90000"/>
              </a:lnSpc>
              <a:defRPr/>
            </a:pPr>
            <a:r>
              <a:rPr lang="en-US" dirty="0">
                <a:hlinkClick r:id="rId4"/>
              </a:rPr>
              <a:t>SIS 2.0 (cat.com)</a:t>
            </a:r>
            <a:endParaRPr lang="en-US" dirty="0"/>
          </a:p>
          <a:p>
            <a:pPr lvl="1" eaLnBrk="1" hangingPunct="1">
              <a:lnSpc>
                <a:spcPct val="90000"/>
              </a:lnSpc>
              <a:defRPr/>
            </a:pPr>
            <a:endParaRPr lang="en-US" altLang="en-US" sz="2400" dirty="0"/>
          </a:p>
          <a:p>
            <a:pPr lvl="1" eaLnBrk="1" hangingPunct="1">
              <a:lnSpc>
                <a:spcPct val="90000"/>
              </a:lnSpc>
              <a:defRPr/>
            </a:pPr>
            <a:r>
              <a:rPr lang="en-US" altLang="en-US" sz="2400" dirty="0"/>
              <a:t> Cat Reman Guide and cross reference inquiry:</a:t>
            </a:r>
          </a:p>
          <a:p>
            <a:pPr lvl="1" eaLnBrk="1" hangingPunct="1">
              <a:lnSpc>
                <a:spcPct val="90000"/>
              </a:lnSpc>
              <a:defRPr/>
            </a:pPr>
            <a:r>
              <a:rPr lang="en-US" altLang="en-US" dirty="0">
                <a:hlinkClick r:id="rId5"/>
              </a:rPr>
              <a:t>https://dealer.cat.com/en/ps/parts/reman.html</a:t>
            </a:r>
            <a:endParaRPr lang="en-US" altLang="en-US" dirty="0"/>
          </a:p>
          <a:p>
            <a:pPr eaLnBrk="1" hangingPunct="1">
              <a:lnSpc>
                <a:spcPct val="90000"/>
              </a:lnSpc>
              <a:defRPr/>
            </a:pPr>
            <a:r>
              <a:rPr lang="en-US" altLang="en-US" sz="2400" dirty="0"/>
              <a:t>SMCS Code </a:t>
            </a:r>
          </a:p>
          <a:p>
            <a:pPr lvl="1" eaLnBrk="1" hangingPunct="1">
              <a:lnSpc>
                <a:spcPct val="90000"/>
              </a:lnSpc>
              <a:defRPr/>
            </a:pPr>
            <a:r>
              <a:rPr lang="en-US" altLang="en-US" dirty="0">
                <a:hlinkClick r:id="rId6"/>
              </a:rPr>
              <a:t>https://smi.cat.com/smiweb/login.do</a:t>
            </a:r>
            <a:endParaRPr lang="en-US" altLang="en-US" dirty="0"/>
          </a:p>
          <a:p>
            <a:pPr marL="457200" lvl="1" indent="0">
              <a:buNone/>
              <a:defRPr/>
            </a:pPr>
            <a:br>
              <a:rPr lang="en-US" altLang="en-US" dirty="0"/>
            </a:br>
            <a:r>
              <a:rPr lang="en-US" altLang="en-US" dirty="0"/>
              <a:t>Milton Cat ISD Link</a:t>
            </a:r>
          </a:p>
          <a:p>
            <a:pPr marL="457200" lvl="1" indent="0">
              <a:buNone/>
              <a:defRPr/>
            </a:pPr>
            <a:r>
              <a:rPr lang="en-US" sz="1400" dirty="0">
                <a:hlinkClick r:id="rId7"/>
              </a:rPr>
              <a:t>ISDs: Industrial Service Dealers for Heavy Equipment and Power Systems | Milton CAT</a:t>
            </a:r>
            <a:endParaRPr lang="en-US" altLang="en-US" dirty="0"/>
          </a:p>
          <a:p>
            <a:pPr marL="457200" lvl="1" indent="0">
              <a:buNone/>
              <a:defRPr/>
            </a:pPr>
            <a:endParaRPr lang="en-US" altLang="en-US" dirty="0"/>
          </a:p>
          <a:p>
            <a:pPr eaLnBrk="1" hangingPunct="1">
              <a:lnSpc>
                <a:spcPct val="90000"/>
              </a:lnSpc>
              <a:defRPr/>
            </a:pPr>
            <a:endParaRPr lang="en-US" altLang="en-US" sz="2400" dirty="0"/>
          </a:p>
        </p:txBody>
      </p:sp>
      <p:pic>
        <p:nvPicPr>
          <p:cNvPr id="24580" name="Picture 5">
            <a:extLst>
              <a:ext uri="{FF2B5EF4-FFF2-40B4-BE49-F238E27FC236}">
                <a16:creationId xmlns:a16="http://schemas.microsoft.com/office/drawing/2014/main" id="{5F0B574B-8F5D-FC74-560E-9DBE95A30E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7188" t="30864" r="72656" b="17284"/>
          <a:stretch>
            <a:fillRect/>
          </a:stretch>
        </p:blipFill>
        <p:spPr bwMode="auto">
          <a:xfrm>
            <a:off x="1524000" y="0"/>
            <a:ext cx="1676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933F5196-0378-4FFA-ABEB-835A04A29B6B}"/>
              </a:ext>
            </a:extLst>
          </p:cNvPr>
          <p:cNvSpPr>
            <a:spLocks noGrp="1" noChangeArrowheads="1"/>
          </p:cNvSpPr>
          <p:nvPr>
            <p:ph type="title"/>
          </p:nvPr>
        </p:nvSpPr>
        <p:spPr>
          <a:xfrm>
            <a:off x="2949575" y="277813"/>
            <a:ext cx="6858000" cy="1143000"/>
          </a:xfrm>
        </p:spPr>
        <p:txBody>
          <a:bodyPr rtlCol="0">
            <a:normAutofit/>
          </a:bodyPr>
          <a:lstStyle/>
          <a:p>
            <a:pPr>
              <a:defRPr/>
            </a:pPr>
            <a:r>
              <a:rPr lang="en-US" dirty="0"/>
              <a:t>Definition of a Warranty Repair</a:t>
            </a:r>
          </a:p>
        </p:txBody>
      </p:sp>
      <p:sp>
        <p:nvSpPr>
          <p:cNvPr id="25603" name="Rectangle 3">
            <a:extLst>
              <a:ext uri="{FF2B5EF4-FFF2-40B4-BE49-F238E27FC236}">
                <a16:creationId xmlns:a16="http://schemas.microsoft.com/office/drawing/2014/main" id="{E6D1A4B0-24DD-3600-504A-4B0020FAD9C7}"/>
              </a:ext>
            </a:extLst>
          </p:cNvPr>
          <p:cNvSpPr>
            <a:spLocks noGrp="1" noChangeArrowheads="1"/>
          </p:cNvSpPr>
          <p:nvPr>
            <p:ph idx="1"/>
          </p:nvPr>
        </p:nvSpPr>
        <p:spPr>
          <a:xfrm>
            <a:off x="1905000" y="1447800"/>
            <a:ext cx="8458200" cy="5410200"/>
          </a:xfrm>
        </p:spPr>
        <p:txBody>
          <a:bodyPr/>
          <a:lstStyle/>
          <a:p>
            <a:pPr eaLnBrk="1" hangingPunct="1"/>
            <a:r>
              <a:rPr lang="en-US" altLang="en-US" sz="2000" b="1"/>
              <a:t>How is Warranty defined? </a:t>
            </a:r>
            <a:br>
              <a:rPr lang="en-US" altLang="en-US" sz="2000" b="1"/>
            </a:br>
            <a:r>
              <a:rPr lang="en-US" altLang="en-US" sz="2000" b="1"/>
              <a:t>The Caterpillar Warranty is Caterpillar's legal commitment to provide, through its dealers, customer protection for product/part defects in material and workmanship during a specified period of time or product usage. Warranty also protects Caterpillar and its dealers from unreasonable customer claims.   </a:t>
            </a:r>
            <a:br>
              <a:rPr lang="en-US" altLang="en-US" sz="2000" b="1"/>
            </a:br>
            <a:r>
              <a:rPr lang="en-US" altLang="en-US" sz="2000" b="1"/>
              <a:t>Caterpillar Warranty has legally binding commitments and limitations that cannot be altered. These are outlined on a legal document that is given to the customer.</a:t>
            </a:r>
          </a:p>
          <a:p>
            <a:pPr eaLnBrk="1" hangingPunct="1"/>
            <a:r>
              <a:rPr lang="en-US" altLang="en-US" sz="2000" b="1"/>
              <a:t>What qualifies as a Warranty Repair?     </a:t>
            </a:r>
            <a:br>
              <a:rPr lang="en-US" altLang="en-US" sz="2000" b="1"/>
            </a:br>
            <a:r>
              <a:rPr lang="en-US" altLang="en-US" sz="2000" b="1"/>
              <a:t>A warranty repair restores the product to its operating condition just prior to the failure, by repairing and/or replacing the </a:t>
            </a:r>
            <a:r>
              <a:rPr lang="en-US" altLang="en-US" sz="2000" b="1" i="1"/>
              <a:t>defective part</a:t>
            </a:r>
            <a:r>
              <a:rPr lang="en-US" altLang="en-US" sz="2000" b="1"/>
              <a:t>, and the </a:t>
            </a:r>
            <a:r>
              <a:rPr lang="en-US" altLang="en-US" sz="2000" b="1" i="1"/>
              <a:t>resultant damaged</a:t>
            </a:r>
            <a:r>
              <a:rPr lang="en-US" altLang="en-US" sz="2000" b="1"/>
              <a:t> </a:t>
            </a:r>
            <a:r>
              <a:rPr lang="en-US" altLang="en-US" sz="2000" b="1" i="1" u="sng"/>
              <a:t>Caterpillar</a:t>
            </a:r>
            <a:r>
              <a:rPr lang="en-US" altLang="en-US" sz="2000" b="1" i="1"/>
              <a:t> parts, gaskets, seals, etc</a:t>
            </a:r>
            <a:r>
              <a:rPr lang="en-US" altLang="en-US" sz="2000" b="1"/>
              <a:t>. needed to correct the defect. A warranty repair is </a:t>
            </a:r>
            <a:r>
              <a:rPr lang="en-US" altLang="en-US" sz="2000" b="1" u="sng"/>
              <a:t>not</a:t>
            </a:r>
            <a:r>
              <a:rPr lang="en-US" altLang="en-US" sz="2000" b="1"/>
              <a:t> intended to restore the product to a like-new condition</a:t>
            </a:r>
            <a:r>
              <a:rPr lang="en-US" altLang="en-US" sz="2000"/>
              <a:t>.</a:t>
            </a:r>
            <a:br>
              <a:rPr lang="en-US" altLang="en-US" sz="2000"/>
            </a:br>
            <a:endParaRPr lang="en-US" altLang="en-US" sz="2000"/>
          </a:p>
          <a:p>
            <a:pPr eaLnBrk="1" hangingPunct="1"/>
            <a:endParaRPr lang="en-US" altLang="en-US" sz="20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a:extLst>
              <a:ext uri="{FF2B5EF4-FFF2-40B4-BE49-F238E27FC236}">
                <a16:creationId xmlns:a16="http://schemas.microsoft.com/office/drawing/2014/main" id="{7AE44E23-FA55-8ADF-CD08-0C87195C7900}"/>
              </a:ext>
            </a:extLst>
          </p:cNvPr>
          <p:cNvSpPr txBox="1">
            <a:spLocks noChangeArrowheads="1"/>
          </p:cNvSpPr>
          <p:nvPr/>
        </p:nvSpPr>
        <p:spPr bwMode="auto">
          <a:xfrm>
            <a:off x="2941639" y="968376"/>
            <a:ext cx="5983287"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73075">
              <a:spcBef>
                <a:spcPct val="20000"/>
              </a:spcBef>
              <a:buChar char="•"/>
              <a:defRPr sz="3200">
                <a:solidFill>
                  <a:schemeClr val="tx1"/>
                </a:solidFill>
                <a:latin typeface="Arial" panose="020B0604020202020204" pitchFamily="34" charset="0"/>
              </a:defRPr>
            </a:lvl1pPr>
            <a:lvl2pPr marL="742950" indent="-285750" defTabSz="473075">
              <a:spcBef>
                <a:spcPct val="20000"/>
              </a:spcBef>
              <a:buChar char="–"/>
              <a:defRPr sz="2800">
                <a:solidFill>
                  <a:schemeClr val="tx1"/>
                </a:solidFill>
                <a:latin typeface="Arial" panose="020B0604020202020204" pitchFamily="34" charset="0"/>
              </a:defRPr>
            </a:lvl2pPr>
            <a:lvl3pPr marL="1143000" indent="-228600" defTabSz="473075">
              <a:spcBef>
                <a:spcPct val="20000"/>
              </a:spcBef>
              <a:buChar char="•"/>
              <a:defRPr sz="2400">
                <a:solidFill>
                  <a:schemeClr val="tx1"/>
                </a:solidFill>
                <a:latin typeface="Arial" panose="020B0604020202020204" pitchFamily="34" charset="0"/>
              </a:defRPr>
            </a:lvl3pPr>
            <a:lvl4pPr marL="1600200" indent="-228600" defTabSz="473075">
              <a:spcBef>
                <a:spcPct val="20000"/>
              </a:spcBef>
              <a:buChar char="–"/>
              <a:defRPr sz="2000">
                <a:solidFill>
                  <a:schemeClr val="tx1"/>
                </a:solidFill>
                <a:latin typeface="Arial" panose="020B0604020202020204" pitchFamily="34" charset="0"/>
              </a:defRPr>
            </a:lvl4pPr>
            <a:lvl5pPr marL="2057400" indent="-228600" defTabSz="473075">
              <a:spcBef>
                <a:spcPct val="20000"/>
              </a:spcBef>
              <a:buChar char="»"/>
              <a:defRPr sz="2000">
                <a:solidFill>
                  <a:schemeClr val="tx1"/>
                </a:solidFill>
                <a:latin typeface="Arial" panose="020B0604020202020204" pitchFamily="34" charset="0"/>
              </a:defRPr>
            </a:lvl5pPr>
            <a:lvl6pPr marL="25146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
                <a:srgbClr val="104160"/>
              </a:buClr>
              <a:buSzPct val="90000"/>
              <a:buFont typeface="Monotype Sorts" pitchFamily="2" charset="2"/>
              <a:buNone/>
            </a:pPr>
            <a:endParaRPr lang="en-US" altLang="en-US" sz="2400">
              <a:latin typeface="Times New Roman" panose="02020603050405020304" pitchFamily="18" charset="0"/>
            </a:endParaRPr>
          </a:p>
        </p:txBody>
      </p:sp>
      <p:sp>
        <p:nvSpPr>
          <p:cNvPr id="27651" name="Text Box 3">
            <a:extLst>
              <a:ext uri="{FF2B5EF4-FFF2-40B4-BE49-F238E27FC236}">
                <a16:creationId xmlns:a16="http://schemas.microsoft.com/office/drawing/2014/main" id="{C94ADF76-26BB-66E5-8410-175689556FCD}"/>
              </a:ext>
            </a:extLst>
          </p:cNvPr>
          <p:cNvSpPr txBox="1">
            <a:spLocks noChangeArrowheads="1"/>
          </p:cNvSpPr>
          <p:nvPr/>
        </p:nvSpPr>
        <p:spPr bwMode="auto">
          <a:xfrm>
            <a:off x="2941639" y="1182688"/>
            <a:ext cx="540067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73075">
              <a:spcBef>
                <a:spcPct val="20000"/>
              </a:spcBef>
              <a:buChar char="•"/>
              <a:defRPr sz="3200">
                <a:solidFill>
                  <a:schemeClr val="tx1"/>
                </a:solidFill>
                <a:latin typeface="Arial" panose="020B0604020202020204" pitchFamily="34" charset="0"/>
              </a:defRPr>
            </a:lvl1pPr>
            <a:lvl2pPr marL="742950" indent="-285750" defTabSz="473075">
              <a:spcBef>
                <a:spcPct val="20000"/>
              </a:spcBef>
              <a:buChar char="–"/>
              <a:defRPr sz="2800">
                <a:solidFill>
                  <a:schemeClr val="tx1"/>
                </a:solidFill>
                <a:latin typeface="Arial" panose="020B0604020202020204" pitchFamily="34" charset="0"/>
              </a:defRPr>
            </a:lvl2pPr>
            <a:lvl3pPr marL="1143000" indent="-228600" defTabSz="473075">
              <a:spcBef>
                <a:spcPct val="20000"/>
              </a:spcBef>
              <a:buChar char="•"/>
              <a:defRPr sz="2400">
                <a:solidFill>
                  <a:schemeClr val="tx1"/>
                </a:solidFill>
                <a:latin typeface="Arial" panose="020B0604020202020204" pitchFamily="34" charset="0"/>
              </a:defRPr>
            </a:lvl3pPr>
            <a:lvl4pPr marL="1600200" indent="-228600" defTabSz="473075">
              <a:spcBef>
                <a:spcPct val="20000"/>
              </a:spcBef>
              <a:buChar char="–"/>
              <a:defRPr sz="2000">
                <a:solidFill>
                  <a:schemeClr val="tx1"/>
                </a:solidFill>
                <a:latin typeface="Arial" panose="020B0604020202020204" pitchFamily="34" charset="0"/>
              </a:defRPr>
            </a:lvl4pPr>
            <a:lvl5pPr marL="2057400" indent="-228600" defTabSz="473075">
              <a:spcBef>
                <a:spcPct val="20000"/>
              </a:spcBef>
              <a:buChar char="»"/>
              <a:defRPr sz="2000">
                <a:solidFill>
                  <a:schemeClr val="tx1"/>
                </a:solidFill>
                <a:latin typeface="Arial" panose="020B0604020202020204" pitchFamily="34" charset="0"/>
              </a:defRPr>
            </a:lvl5pPr>
            <a:lvl6pPr marL="25146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
                <a:srgbClr val="104160"/>
              </a:buClr>
              <a:buSzPct val="90000"/>
              <a:buFont typeface="Monotype Sorts" pitchFamily="2" charset="2"/>
              <a:buNone/>
            </a:pPr>
            <a:endParaRPr lang="en-US" altLang="en-US" sz="2400">
              <a:latin typeface="Times New Roman" panose="02020603050405020304" pitchFamily="18" charset="0"/>
            </a:endParaRPr>
          </a:p>
        </p:txBody>
      </p:sp>
      <p:sp>
        <p:nvSpPr>
          <p:cNvPr id="27652" name="Text Box 4">
            <a:extLst>
              <a:ext uri="{FF2B5EF4-FFF2-40B4-BE49-F238E27FC236}">
                <a16:creationId xmlns:a16="http://schemas.microsoft.com/office/drawing/2014/main" id="{84FD9F28-4CCC-32A4-BB63-209579F6C8A7}"/>
              </a:ext>
            </a:extLst>
          </p:cNvPr>
          <p:cNvSpPr txBox="1">
            <a:spLocks noChangeArrowheads="1"/>
          </p:cNvSpPr>
          <p:nvPr/>
        </p:nvSpPr>
        <p:spPr bwMode="auto">
          <a:xfrm>
            <a:off x="2895601" y="1828800"/>
            <a:ext cx="5599113"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73075">
              <a:spcBef>
                <a:spcPct val="20000"/>
              </a:spcBef>
              <a:buChar char="•"/>
              <a:defRPr sz="3200">
                <a:solidFill>
                  <a:schemeClr val="tx1"/>
                </a:solidFill>
                <a:latin typeface="Arial" panose="020B0604020202020204" pitchFamily="34" charset="0"/>
              </a:defRPr>
            </a:lvl1pPr>
            <a:lvl2pPr marL="742950" indent="-285750" defTabSz="473075">
              <a:spcBef>
                <a:spcPct val="20000"/>
              </a:spcBef>
              <a:buChar char="–"/>
              <a:defRPr sz="2800">
                <a:solidFill>
                  <a:schemeClr val="tx1"/>
                </a:solidFill>
                <a:latin typeface="Arial" panose="020B0604020202020204" pitchFamily="34" charset="0"/>
              </a:defRPr>
            </a:lvl2pPr>
            <a:lvl3pPr marL="1143000" indent="-228600" defTabSz="473075">
              <a:spcBef>
                <a:spcPct val="20000"/>
              </a:spcBef>
              <a:buChar char="•"/>
              <a:defRPr sz="2400">
                <a:solidFill>
                  <a:schemeClr val="tx1"/>
                </a:solidFill>
                <a:latin typeface="Arial" panose="020B0604020202020204" pitchFamily="34" charset="0"/>
              </a:defRPr>
            </a:lvl3pPr>
            <a:lvl4pPr marL="1600200" indent="-228600" defTabSz="473075">
              <a:spcBef>
                <a:spcPct val="20000"/>
              </a:spcBef>
              <a:buChar char="–"/>
              <a:defRPr sz="2000">
                <a:solidFill>
                  <a:schemeClr val="tx1"/>
                </a:solidFill>
                <a:latin typeface="Arial" panose="020B0604020202020204" pitchFamily="34" charset="0"/>
              </a:defRPr>
            </a:lvl4pPr>
            <a:lvl5pPr marL="2057400" indent="-228600" defTabSz="473075">
              <a:spcBef>
                <a:spcPct val="20000"/>
              </a:spcBef>
              <a:buChar char="»"/>
              <a:defRPr sz="2000">
                <a:solidFill>
                  <a:schemeClr val="tx1"/>
                </a:solidFill>
                <a:latin typeface="Arial" panose="020B0604020202020204" pitchFamily="34" charset="0"/>
              </a:defRPr>
            </a:lvl5pPr>
            <a:lvl6pPr marL="25146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
                <a:srgbClr val="104160"/>
              </a:buClr>
              <a:buSzPct val="90000"/>
              <a:buFont typeface="Monotype Sorts" pitchFamily="2" charset="2"/>
              <a:buNone/>
            </a:pPr>
            <a:endParaRPr lang="en-US" altLang="en-US" sz="2400">
              <a:latin typeface="Times New Roman" panose="02020603050405020304" pitchFamily="18" charset="0"/>
            </a:endParaRPr>
          </a:p>
        </p:txBody>
      </p:sp>
      <p:sp>
        <p:nvSpPr>
          <p:cNvPr id="27653" name="Text Box 5">
            <a:extLst>
              <a:ext uri="{FF2B5EF4-FFF2-40B4-BE49-F238E27FC236}">
                <a16:creationId xmlns:a16="http://schemas.microsoft.com/office/drawing/2014/main" id="{65B51BAD-E91B-4CED-72ED-4B0B61E4BC97}"/>
              </a:ext>
            </a:extLst>
          </p:cNvPr>
          <p:cNvSpPr txBox="1">
            <a:spLocks noChangeArrowheads="1"/>
          </p:cNvSpPr>
          <p:nvPr/>
        </p:nvSpPr>
        <p:spPr bwMode="auto">
          <a:xfrm>
            <a:off x="2941638" y="1614488"/>
            <a:ext cx="5503862"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73075">
              <a:spcBef>
                <a:spcPct val="20000"/>
              </a:spcBef>
              <a:buChar char="•"/>
              <a:defRPr sz="3200">
                <a:solidFill>
                  <a:schemeClr val="tx1"/>
                </a:solidFill>
                <a:latin typeface="Arial" panose="020B0604020202020204" pitchFamily="34" charset="0"/>
              </a:defRPr>
            </a:lvl1pPr>
            <a:lvl2pPr marL="742950" indent="-285750" defTabSz="473075">
              <a:spcBef>
                <a:spcPct val="20000"/>
              </a:spcBef>
              <a:buChar char="–"/>
              <a:defRPr sz="2800">
                <a:solidFill>
                  <a:schemeClr val="tx1"/>
                </a:solidFill>
                <a:latin typeface="Arial" panose="020B0604020202020204" pitchFamily="34" charset="0"/>
              </a:defRPr>
            </a:lvl2pPr>
            <a:lvl3pPr marL="1143000" indent="-228600" defTabSz="473075">
              <a:spcBef>
                <a:spcPct val="20000"/>
              </a:spcBef>
              <a:buChar char="•"/>
              <a:defRPr sz="2400">
                <a:solidFill>
                  <a:schemeClr val="tx1"/>
                </a:solidFill>
                <a:latin typeface="Arial" panose="020B0604020202020204" pitchFamily="34" charset="0"/>
              </a:defRPr>
            </a:lvl3pPr>
            <a:lvl4pPr marL="1600200" indent="-228600" defTabSz="473075">
              <a:spcBef>
                <a:spcPct val="20000"/>
              </a:spcBef>
              <a:buChar char="–"/>
              <a:defRPr sz="2000">
                <a:solidFill>
                  <a:schemeClr val="tx1"/>
                </a:solidFill>
                <a:latin typeface="Arial" panose="020B0604020202020204" pitchFamily="34" charset="0"/>
              </a:defRPr>
            </a:lvl4pPr>
            <a:lvl5pPr marL="2057400" indent="-228600" defTabSz="473075">
              <a:spcBef>
                <a:spcPct val="20000"/>
              </a:spcBef>
              <a:buChar char="»"/>
              <a:defRPr sz="2000">
                <a:solidFill>
                  <a:schemeClr val="tx1"/>
                </a:solidFill>
                <a:latin typeface="Arial" panose="020B0604020202020204" pitchFamily="34" charset="0"/>
              </a:defRPr>
            </a:lvl5pPr>
            <a:lvl6pPr marL="25146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
                <a:srgbClr val="104160"/>
              </a:buClr>
              <a:buSzPct val="90000"/>
              <a:buFont typeface="Monotype Sorts" pitchFamily="2" charset="2"/>
              <a:buNone/>
            </a:pPr>
            <a:endParaRPr lang="en-US" altLang="en-US" sz="2400">
              <a:latin typeface="Times New Roman" panose="02020603050405020304" pitchFamily="18" charset="0"/>
            </a:endParaRPr>
          </a:p>
        </p:txBody>
      </p:sp>
      <p:sp>
        <p:nvSpPr>
          <p:cNvPr id="27654" name="Text Box 6">
            <a:extLst>
              <a:ext uri="{FF2B5EF4-FFF2-40B4-BE49-F238E27FC236}">
                <a16:creationId xmlns:a16="http://schemas.microsoft.com/office/drawing/2014/main" id="{3CB603D3-1F91-FCD1-DADA-78E2117CB930}"/>
              </a:ext>
            </a:extLst>
          </p:cNvPr>
          <p:cNvSpPr txBox="1">
            <a:spLocks noChangeArrowheads="1"/>
          </p:cNvSpPr>
          <p:nvPr/>
        </p:nvSpPr>
        <p:spPr bwMode="auto">
          <a:xfrm>
            <a:off x="2971801" y="1828800"/>
            <a:ext cx="5903913"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73075">
              <a:spcBef>
                <a:spcPct val="20000"/>
              </a:spcBef>
              <a:buChar char="•"/>
              <a:defRPr sz="3200">
                <a:solidFill>
                  <a:schemeClr val="tx1"/>
                </a:solidFill>
                <a:latin typeface="Arial" panose="020B0604020202020204" pitchFamily="34" charset="0"/>
              </a:defRPr>
            </a:lvl1pPr>
            <a:lvl2pPr marL="742950" indent="-285750" defTabSz="473075">
              <a:spcBef>
                <a:spcPct val="20000"/>
              </a:spcBef>
              <a:buChar char="–"/>
              <a:defRPr sz="2800">
                <a:solidFill>
                  <a:schemeClr val="tx1"/>
                </a:solidFill>
                <a:latin typeface="Arial" panose="020B0604020202020204" pitchFamily="34" charset="0"/>
              </a:defRPr>
            </a:lvl2pPr>
            <a:lvl3pPr marL="1143000" indent="-228600" defTabSz="473075">
              <a:spcBef>
                <a:spcPct val="20000"/>
              </a:spcBef>
              <a:buChar char="•"/>
              <a:defRPr sz="2400">
                <a:solidFill>
                  <a:schemeClr val="tx1"/>
                </a:solidFill>
                <a:latin typeface="Arial" panose="020B0604020202020204" pitchFamily="34" charset="0"/>
              </a:defRPr>
            </a:lvl3pPr>
            <a:lvl4pPr marL="1600200" indent="-228600" defTabSz="473075">
              <a:spcBef>
                <a:spcPct val="20000"/>
              </a:spcBef>
              <a:buChar char="–"/>
              <a:defRPr sz="2000">
                <a:solidFill>
                  <a:schemeClr val="tx1"/>
                </a:solidFill>
                <a:latin typeface="Arial" panose="020B0604020202020204" pitchFamily="34" charset="0"/>
              </a:defRPr>
            </a:lvl4pPr>
            <a:lvl5pPr marL="2057400" indent="-228600" defTabSz="473075">
              <a:spcBef>
                <a:spcPct val="20000"/>
              </a:spcBef>
              <a:buChar char="»"/>
              <a:defRPr sz="2000">
                <a:solidFill>
                  <a:schemeClr val="tx1"/>
                </a:solidFill>
                <a:latin typeface="Arial" panose="020B0604020202020204" pitchFamily="34" charset="0"/>
              </a:defRPr>
            </a:lvl5pPr>
            <a:lvl6pPr marL="25146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
                <a:srgbClr val="104160"/>
              </a:buClr>
              <a:buSzPct val="90000"/>
              <a:buFont typeface="Monotype Sorts" pitchFamily="2" charset="2"/>
              <a:buNone/>
            </a:pPr>
            <a:endParaRPr lang="en-US" altLang="en-US" sz="2400">
              <a:latin typeface="Times New Roman" panose="02020603050405020304" pitchFamily="18" charset="0"/>
            </a:endParaRPr>
          </a:p>
        </p:txBody>
      </p:sp>
      <p:sp>
        <p:nvSpPr>
          <p:cNvPr id="27655" name="Text Box 7">
            <a:extLst>
              <a:ext uri="{FF2B5EF4-FFF2-40B4-BE49-F238E27FC236}">
                <a16:creationId xmlns:a16="http://schemas.microsoft.com/office/drawing/2014/main" id="{181A1EAF-6568-C597-CEFF-9D384D976EF5}"/>
              </a:ext>
            </a:extLst>
          </p:cNvPr>
          <p:cNvSpPr txBox="1">
            <a:spLocks noChangeArrowheads="1"/>
          </p:cNvSpPr>
          <p:nvPr/>
        </p:nvSpPr>
        <p:spPr bwMode="auto">
          <a:xfrm>
            <a:off x="2941639" y="2046288"/>
            <a:ext cx="1068387"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73075">
              <a:spcBef>
                <a:spcPct val="20000"/>
              </a:spcBef>
              <a:buChar char="•"/>
              <a:defRPr sz="3200">
                <a:solidFill>
                  <a:schemeClr val="tx1"/>
                </a:solidFill>
                <a:latin typeface="Arial" panose="020B0604020202020204" pitchFamily="34" charset="0"/>
              </a:defRPr>
            </a:lvl1pPr>
            <a:lvl2pPr marL="742950" indent="-285750" defTabSz="473075">
              <a:spcBef>
                <a:spcPct val="20000"/>
              </a:spcBef>
              <a:buChar char="–"/>
              <a:defRPr sz="2800">
                <a:solidFill>
                  <a:schemeClr val="tx1"/>
                </a:solidFill>
                <a:latin typeface="Arial" panose="020B0604020202020204" pitchFamily="34" charset="0"/>
              </a:defRPr>
            </a:lvl2pPr>
            <a:lvl3pPr marL="1143000" indent="-228600" defTabSz="473075">
              <a:spcBef>
                <a:spcPct val="20000"/>
              </a:spcBef>
              <a:buChar char="•"/>
              <a:defRPr sz="2400">
                <a:solidFill>
                  <a:schemeClr val="tx1"/>
                </a:solidFill>
                <a:latin typeface="Arial" panose="020B0604020202020204" pitchFamily="34" charset="0"/>
              </a:defRPr>
            </a:lvl3pPr>
            <a:lvl4pPr marL="1600200" indent="-228600" defTabSz="473075">
              <a:spcBef>
                <a:spcPct val="20000"/>
              </a:spcBef>
              <a:buChar char="–"/>
              <a:defRPr sz="2000">
                <a:solidFill>
                  <a:schemeClr val="tx1"/>
                </a:solidFill>
                <a:latin typeface="Arial" panose="020B0604020202020204" pitchFamily="34" charset="0"/>
              </a:defRPr>
            </a:lvl4pPr>
            <a:lvl5pPr marL="2057400" indent="-228600" defTabSz="473075">
              <a:spcBef>
                <a:spcPct val="20000"/>
              </a:spcBef>
              <a:buChar char="»"/>
              <a:defRPr sz="2000">
                <a:solidFill>
                  <a:schemeClr val="tx1"/>
                </a:solidFill>
                <a:latin typeface="Arial" panose="020B0604020202020204" pitchFamily="34" charset="0"/>
              </a:defRPr>
            </a:lvl5pPr>
            <a:lvl6pPr marL="25146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
                <a:srgbClr val="104160"/>
              </a:buClr>
              <a:buSzPct val="90000"/>
              <a:buFont typeface="Monotype Sorts" pitchFamily="2" charset="2"/>
              <a:buNone/>
            </a:pPr>
            <a:r>
              <a:rPr lang="en-US" altLang="en-US" sz="1900">
                <a:solidFill>
                  <a:srgbClr val="000000"/>
                </a:solidFill>
              </a:rPr>
              <a:t>. </a:t>
            </a:r>
            <a:endParaRPr lang="en-US" altLang="en-US" sz="2400">
              <a:latin typeface="Times New Roman" panose="02020603050405020304" pitchFamily="18" charset="0"/>
            </a:endParaRPr>
          </a:p>
        </p:txBody>
      </p:sp>
      <p:sp>
        <p:nvSpPr>
          <p:cNvPr id="27656" name="Text Box 8">
            <a:extLst>
              <a:ext uri="{FF2B5EF4-FFF2-40B4-BE49-F238E27FC236}">
                <a16:creationId xmlns:a16="http://schemas.microsoft.com/office/drawing/2014/main" id="{818AA782-5215-2251-2D5B-C3E87F53420C}"/>
              </a:ext>
            </a:extLst>
          </p:cNvPr>
          <p:cNvSpPr txBox="1">
            <a:spLocks noChangeArrowheads="1"/>
          </p:cNvSpPr>
          <p:nvPr/>
        </p:nvSpPr>
        <p:spPr bwMode="auto">
          <a:xfrm>
            <a:off x="2941639" y="2397126"/>
            <a:ext cx="4402137"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73075">
              <a:spcBef>
                <a:spcPct val="20000"/>
              </a:spcBef>
              <a:buChar char="•"/>
              <a:defRPr sz="3200">
                <a:solidFill>
                  <a:schemeClr val="tx1"/>
                </a:solidFill>
                <a:latin typeface="Arial" panose="020B0604020202020204" pitchFamily="34" charset="0"/>
              </a:defRPr>
            </a:lvl1pPr>
            <a:lvl2pPr marL="742950" indent="-285750" defTabSz="473075">
              <a:spcBef>
                <a:spcPct val="20000"/>
              </a:spcBef>
              <a:buChar char="–"/>
              <a:defRPr sz="2800">
                <a:solidFill>
                  <a:schemeClr val="tx1"/>
                </a:solidFill>
                <a:latin typeface="Arial" panose="020B0604020202020204" pitchFamily="34" charset="0"/>
              </a:defRPr>
            </a:lvl2pPr>
            <a:lvl3pPr marL="1143000" indent="-228600" defTabSz="473075">
              <a:spcBef>
                <a:spcPct val="20000"/>
              </a:spcBef>
              <a:buChar char="•"/>
              <a:defRPr sz="2400">
                <a:solidFill>
                  <a:schemeClr val="tx1"/>
                </a:solidFill>
                <a:latin typeface="Arial" panose="020B0604020202020204" pitchFamily="34" charset="0"/>
              </a:defRPr>
            </a:lvl3pPr>
            <a:lvl4pPr marL="1600200" indent="-228600" defTabSz="473075">
              <a:spcBef>
                <a:spcPct val="20000"/>
              </a:spcBef>
              <a:buChar char="–"/>
              <a:defRPr sz="2000">
                <a:solidFill>
                  <a:schemeClr val="tx1"/>
                </a:solidFill>
                <a:latin typeface="Arial" panose="020B0604020202020204" pitchFamily="34" charset="0"/>
              </a:defRPr>
            </a:lvl4pPr>
            <a:lvl5pPr marL="2057400" indent="-228600" defTabSz="473075">
              <a:spcBef>
                <a:spcPct val="20000"/>
              </a:spcBef>
              <a:buChar char="»"/>
              <a:defRPr sz="2000">
                <a:solidFill>
                  <a:schemeClr val="tx1"/>
                </a:solidFill>
                <a:latin typeface="Arial" panose="020B0604020202020204" pitchFamily="34" charset="0"/>
              </a:defRPr>
            </a:lvl5pPr>
            <a:lvl6pPr marL="25146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
                <a:srgbClr val="104160"/>
              </a:buClr>
              <a:buSzPct val="90000"/>
              <a:buFont typeface="Monotype Sorts" pitchFamily="2" charset="2"/>
              <a:buNone/>
            </a:pPr>
            <a:endParaRPr lang="en-US" altLang="en-US" sz="2400">
              <a:latin typeface="Times New Roman" panose="02020603050405020304" pitchFamily="18" charset="0"/>
            </a:endParaRPr>
          </a:p>
        </p:txBody>
      </p:sp>
      <p:sp>
        <p:nvSpPr>
          <p:cNvPr id="27657" name="Text Box 9">
            <a:extLst>
              <a:ext uri="{FF2B5EF4-FFF2-40B4-BE49-F238E27FC236}">
                <a16:creationId xmlns:a16="http://schemas.microsoft.com/office/drawing/2014/main" id="{DEAA49FF-BF4C-07CF-C3C3-860C25C0C0FB}"/>
              </a:ext>
            </a:extLst>
          </p:cNvPr>
          <p:cNvSpPr txBox="1">
            <a:spLocks noChangeArrowheads="1"/>
          </p:cNvSpPr>
          <p:nvPr/>
        </p:nvSpPr>
        <p:spPr bwMode="auto">
          <a:xfrm>
            <a:off x="2941638" y="2746376"/>
            <a:ext cx="5643562"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73075">
              <a:spcBef>
                <a:spcPct val="20000"/>
              </a:spcBef>
              <a:buChar char="•"/>
              <a:defRPr sz="3200">
                <a:solidFill>
                  <a:schemeClr val="tx1"/>
                </a:solidFill>
                <a:latin typeface="Arial" panose="020B0604020202020204" pitchFamily="34" charset="0"/>
              </a:defRPr>
            </a:lvl1pPr>
            <a:lvl2pPr marL="742950" indent="-285750" defTabSz="473075">
              <a:spcBef>
                <a:spcPct val="20000"/>
              </a:spcBef>
              <a:buChar char="–"/>
              <a:defRPr sz="2800">
                <a:solidFill>
                  <a:schemeClr val="tx1"/>
                </a:solidFill>
                <a:latin typeface="Arial" panose="020B0604020202020204" pitchFamily="34" charset="0"/>
              </a:defRPr>
            </a:lvl2pPr>
            <a:lvl3pPr marL="1143000" indent="-228600" defTabSz="473075">
              <a:spcBef>
                <a:spcPct val="20000"/>
              </a:spcBef>
              <a:buChar char="•"/>
              <a:defRPr sz="2400">
                <a:solidFill>
                  <a:schemeClr val="tx1"/>
                </a:solidFill>
                <a:latin typeface="Arial" panose="020B0604020202020204" pitchFamily="34" charset="0"/>
              </a:defRPr>
            </a:lvl3pPr>
            <a:lvl4pPr marL="1600200" indent="-228600" defTabSz="473075">
              <a:spcBef>
                <a:spcPct val="20000"/>
              </a:spcBef>
              <a:buChar char="–"/>
              <a:defRPr sz="2000">
                <a:solidFill>
                  <a:schemeClr val="tx1"/>
                </a:solidFill>
                <a:latin typeface="Arial" panose="020B0604020202020204" pitchFamily="34" charset="0"/>
              </a:defRPr>
            </a:lvl4pPr>
            <a:lvl5pPr marL="2057400" indent="-228600" defTabSz="473075">
              <a:spcBef>
                <a:spcPct val="20000"/>
              </a:spcBef>
              <a:buChar char="»"/>
              <a:defRPr sz="2000">
                <a:solidFill>
                  <a:schemeClr val="tx1"/>
                </a:solidFill>
                <a:latin typeface="Arial" panose="020B0604020202020204" pitchFamily="34" charset="0"/>
              </a:defRPr>
            </a:lvl5pPr>
            <a:lvl6pPr marL="25146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
                <a:srgbClr val="104160"/>
              </a:buClr>
              <a:buSzPct val="90000"/>
              <a:buFont typeface="Monotype Sorts" pitchFamily="2" charset="2"/>
              <a:buNone/>
            </a:pPr>
            <a:endParaRPr lang="en-US" altLang="en-US" sz="2400">
              <a:latin typeface="Times New Roman" panose="02020603050405020304" pitchFamily="18" charset="0"/>
            </a:endParaRPr>
          </a:p>
        </p:txBody>
      </p:sp>
      <p:sp>
        <p:nvSpPr>
          <p:cNvPr id="27658" name="Text Box 10">
            <a:extLst>
              <a:ext uri="{FF2B5EF4-FFF2-40B4-BE49-F238E27FC236}">
                <a16:creationId xmlns:a16="http://schemas.microsoft.com/office/drawing/2014/main" id="{EEDE28B8-FB28-5468-836E-7491510C34C3}"/>
              </a:ext>
            </a:extLst>
          </p:cNvPr>
          <p:cNvSpPr txBox="1">
            <a:spLocks noChangeArrowheads="1"/>
          </p:cNvSpPr>
          <p:nvPr/>
        </p:nvSpPr>
        <p:spPr bwMode="auto">
          <a:xfrm>
            <a:off x="2971801" y="2971800"/>
            <a:ext cx="5783263"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73075">
              <a:spcBef>
                <a:spcPct val="20000"/>
              </a:spcBef>
              <a:buChar char="•"/>
              <a:defRPr sz="3200">
                <a:solidFill>
                  <a:schemeClr val="tx1"/>
                </a:solidFill>
                <a:latin typeface="Arial" panose="020B0604020202020204" pitchFamily="34" charset="0"/>
              </a:defRPr>
            </a:lvl1pPr>
            <a:lvl2pPr marL="742950" indent="-285750" defTabSz="473075">
              <a:spcBef>
                <a:spcPct val="20000"/>
              </a:spcBef>
              <a:buChar char="–"/>
              <a:defRPr sz="2800">
                <a:solidFill>
                  <a:schemeClr val="tx1"/>
                </a:solidFill>
                <a:latin typeface="Arial" panose="020B0604020202020204" pitchFamily="34" charset="0"/>
              </a:defRPr>
            </a:lvl2pPr>
            <a:lvl3pPr marL="1143000" indent="-228600" defTabSz="473075">
              <a:spcBef>
                <a:spcPct val="20000"/>
              </a:spcBef>
              <a:buChar char="•"/>
              <a:defRPr sz="2400">
                <a:solidFill>
                  <a:schemeClr val="tx1"/>
                </a:solidFill>
                <a:latin typeface="Arial" panose="020B0604020202020204" pitchFamily="34" charset="0"/>
              </a:defRPr>
            </a:lvl3pPr>
            <a:lvl4pPr marL="1600200" indent="-228600" defTabSz="473075">
              <a:spcBef>
                <a:spcPct val="20000"/>
              </a:spcBef>
              <a:buChar char="–"/>
              <a:defRPr sz="2000">
                <a:solidFill>
                  <a:schemeClr val="tx1"/>
                </a:solidFill>
                <a:latin typeface="Arial" panose="020B0604020202020204" pitchFamily="34" charset="0"/>
              </a:defRPr>
            </a:lvl4pPr>
            <a:lvl5pPr marL="2057400" indent="-228600" defTabSz="473075">
              <a:spcBef>
                <a:spcPct val="20000"/>
              </a:spcBef>
              <a:buChar char="»"/>
              <a:defRPr sz="2000">
                <a:solidFill>
                  <a:schemeClr val="tx1"/>
                </a:solidFill>
                <a:latin typeface="Arial" panose="020B0604020202020204" pitchFamily="34" charset="0"/>
              </a:defRPr>
            </a:lvl5pPr>
            <a:lvl6pPr marL="25146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
                <a:srgbClr val="104160"/>
              </a:buClr>
              <a:buSzPct val="90000"/>
              <a:buFont typeface="Monotype Sorts" pitchFamily="2" charset="2"/>
              <a:buNone/>
            </a:pPr>
            <a:endParaRPr lang="en-US" altLang="en-US" sz="2400">
              <a:latin typeface="Times New Roman" panose="02020603050405020304" pitchFamily="18" charset="0"/>
            </a:endParaRPr>
          </a:p>
        </p:txBody>
      </p:sp>
      <p:sp>
        <p:nvSpPr>
          <p:cNvPr id="27659" name="Text Box 11">
            <a:extLst>
              <a:ext uri="{FF2B5EF4-FFF2-40B4-BE49-F238E27FC236}">
                <a16:creationId xmlns:a16="http://schemas.microsoft.com/office/drawing/2014/main" id="{007FB18D-C833-9D49-8B5D-1ECA53A7EDBC}"/>
              </a:ext>
            </a:extLst>
          </p:cNvPr>
          <p:cNvSpPr txBox="1">
            <a:spLocks noChangeArrowheads="1"/>
          </p:cNvSpPr>
          <p:nvPr/>
        </p:nvSpPr>
        <p:spPr bwMode="auto">
          <a:xfrm>
            <a:off x="2941639" y="3179763"/>
            <a:ext cx="6124575"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73075">
              <a:spcBef>
                <a:spcPct val="20000"/>
              </a:spcBef>
              <a:buChar char="•"/>
              <a:defRPr sz="3200">
                <a:solidFill>
                  <a:schemeClr val="tx1"/>
                </a:solidFill>
                <a:latin typeface="Arial" panose="020B0604020202020204" pitchFamily="34" charset="0"/>
              </a:defRPr>
            </a:lvl1pPr>
            <a:lvl2pPr marL="742950" indent="-285750" defTabSz="473075">
              <a:spcBef>
                <a:spcPct val="20000"/>
              </a:spcBef>
              <a:buChar char="–"/>
              <a:defRPr sz="2800">
                <a:solidFill>
                  <a:schemeClr val="tx1"/>
                </a:solidFill>
                <a:latin typeface="Arial" panose="020B0604020202020204" pitchFamily="34" charset="0"/>
              </a:defRPr>
            </a:lvl2pPr>
            <a:lvl3pPr marL="1143000" indent="-228600" defTabSz="473075">
              <a:spcBef>
                <a:spcPct val="20000"/>
              </a:spcBef>
              <a:buChar char="•"/>
              <a:defRPr sz="2400">
                <a:solidFill>
                  <a:schemeClr val="tx1"/>
                </a:solidFill>
                <a:latin typeface="Arial" panose="020B0604020202020204" pitchFamily="34" charset="0"/>
              </a:defRPr>
            </a:lvl3pPr>
            <a:lvl4pPr marL="1600200" indent="-228600" defTabSz="473075">
              <a:spcBef>
                <a:spcPct val="20000"/>
              </a:spcBef>
              <a:buChar char="–"/>
              <a:defRPr sz="2000">
                <a:solidFill>
                  <a:schemeClr val="tx1"/>
                </a:solidFill>
                <a:latin typeface="Arial" panose="020B0604020202020204" pitchFamily="34" charset="0"/>
              </a:defRPr>
            </a:lvl4pPr>
            <a:lvl5pPr marL="2057400" indent="-228600" defTabSz="473075">
              <a:spcBef>
                <a:spcPct val="20000"/>
              </a:spcBef>
              <a:buChar char="»"/>
              <a:defRPr sz="2000">
                <a:solidFill>
                  <a:schemeClr val="tx1"/>
                </a:solidFill>
                <a:latin typeface="Arial" panose="020B0604020202020204" pitchFamily="34" charset="0"/>
              </a:defRPr>
            </a:lvl5pPr>
            <a:lvl6pPr marL="25146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
                <a:srgbClr val="104160"/>
              </a:buClr>
              <a:buSzPct val="90000"/>
              <a:buFont typeface="Monotype Sorts" pitchFamily="2" charset="2"/>
              <a:buNone/>
            </a:pPr>
            <a:endParaRPr lang="en-US" altLang="en-US" sz="2400">
              <a:latin typeface="Times New Roman" panose="02020603050405020304" pitchFamily="18" charset="0"/>
            </a:endParaRPr>
          </a:p>
        </p:txBody>
      </p:sp>
      <p:sp>
        <p:nvSpPr>
          <p:cNvPr id="27660" name="Text Box 12">
            <a:extLst>
              <a:ext uri="{FF2B5EF4-FFF2-40B4-BE49-F238E27FC236}">
                <a16:creationId xmlns:a16="http://schemas.microsoft.com/office/drawing/2014/main" id="{E890D2C9-3989-976F-A3F3-0B1743E212C4}"/>
              </a:ext>
            </a:extLst>
          </p:cNvPr>
          <p:cNvSpPr txBox="1">
            <a:spLocks noChangeArrowheads="1"/>
          </p:cNvSpPr>
          <p:nvPr/>
        </p:nvSpPr>
        <p:spPr bwMode="auto">
          <a:xfrm>
            <a:off x="3505200" y="3352800"/>
            <a:ext cx="5926138"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73075">
              <a:spcBef>
                <a:spcPct val="20000"/>
              </a:spcBef>
              <a:buChar char="•"/>
              <a:defRPr sz="3200">
                <a:solidFill>
                  <a:schemeClr val="tx1"/>
                </a:solidFill>
                <a:latin typeface="Arial" panose="020B0604020202020204" pitchFamily="34" charset="0"/>
              </a:defRPr>
            </a:lvl1pPr>
            <a:lvl2pPr marL="742950" indent="-285750" defTabSz="473075">
              <a:spcBef>
                <a:spcPct val="20000"/>
              </a:spcBef>
              <a:buChar char="–"/>
              <a:defRPr sz="2800">
                <a:solidFill>
                  <a:schemeClr val="tx1"/>
                </a:solidFill>
                <a:latin typeface="Arial" panose="020B0604020202020204" pitchFamily="34" charset="0"/>
              </a:defRPr>
            </a:lvl2pPr>
            <a:lvl3pPr marL="1143000" indent="-228600" defTabSz="473075">
              <a:spcBef>
                <a:spcPct val="20000"/>
              </a:spcBef>
              <a:buChar char="•"/>
              <a:defRPr sz="2400">
                <a:solidFill>
                  <a:schemeClr val="tx1"/>
                </a:solidFill>
                <a:latin typeface="Arial" panose="020B0604020202020204" pitchFamily="34" charset="0"/>
              </a:defRPr>
            </a:lvl3pPr>
            <a:lvl4pPr marL="1600200" indent="-228600" defTabSz="473075">
              <a:spcBef>
                <a:spcPct val="20000"/>
              </a:spcBef>
              <a:buChar char="–"/>
              <a:defRPr sz="2000">
                <a:solidFill>
                  <a:schemeClr val="tx1"/>
                </a:solidFill>
                <a:latin typeface="Arial" panose="020B0604020202020204" pitchFamily="34" charset="0"/>
              </a:defRPr>
            </a:lvl4pPr>
            <a:lvl5pPr marL="2057400" indent="-228600" defTabSz="473075">
              <a:spcBef>
                <a:spcPct val="20000"/>
              </a:spcBef>
              <a:buChar char="»"/>
              <a:defRPr sz="2000">
                <a:solidFill>
                  <a:schemeClr val="tx1"/>
                </a:solidFill>
                <a:latin typeface="Arial" panose="020B0604020202020204" pitchFamily="34" charset="0"/>
              </a:defRPr>
            </a:lvl5pPr>
            <a:lvl6pPr marL="25146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
                <a:srgbClr val="104160"/>
              </a:buClr>
              <a:buSzPct val="90000"/>
              <a:buFont typeface="Monotype Sorts" pitchFamily="2" charset="2"/>
              <a:buNone/>
            </a:pPr>
            <a:endParaRPr lang="en-US" altLang="en-US" sz="2400">
              <a:latin typeface="Times New Roman" panose="02020603050405020304" pitchFamily="18" charset="0"/>
            </a:endParaRPr>
          </a:p>
        </p:txBody>
      </p:sp>
      <p:sp>
        <p:nvSpPr>
          <p:cNvPr id="27661" name="Text Box 13">
            <a:extLst>
              <a:ext uri="{FF2B5EF4-FFF2-40B4-BE49-F238E27FC236}">
                <a16:creationId xmlns:a16="http://schemas.microsoft.com/office/drawing/2014/main" id="{F35F45C6-9AFD-AEE5-6A4E-5FEA9D03071B}"/>
              </a:ext>
            </a:extLst>
          </p:cNvPr>
          <p:cNvSpPr txBox="1">
            <a:spLocks noChangeArrowheads="1"/>
          </p:cNvSpPr>
          <p:nvPr/>
        </p:nvSpPr>
        <p:spPr bwMode="auto">
          <a:xfrm>
            <a:off x="2819400" y="3657601"/>
            <a:ext cx="551180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73075">
              <a:spcBef>
                <a:spcPct val="20000"/>
              </a:spcBef>
              <a:buChar char="•"/>
              <a:defRPr sz="3200">
                <a:solidFill>
                  <a:schemeClr val="tx1"/>
                </a:solidFill>
                <a:latin typeface="Arial" panose="020B0604020202020204" pitchFamily="34" charset="0"/>
              </a:defRPr>
            </a:lvl1pPr>
            <a:lvl2pPr marL="742950" indent="-285750" defTabSz="473075">
              <a:spcBef>
                <a:spcPct val="20000"/>
              </a:spcBef>
              <a:buChar char="–"/>
              <a:defRPr sz="2800">
                <a:solidFill>
                  <a:schemeClr val="tx1"/>
                </a:solidFill>
                <a:latin typeface="Arial" panose="020B0604020202020204" pitchFamily="34" charset="0"/>
              </a:defRPr>
            </a:lvl2pPr>
            <a:lvl3pPr marL="1143000" indent="-228600" defTabSz="473075">
              <a:spcBef>
                <a:spcPct val="20000"/>
              </a:spcBef>
              <a:buChar char="•"/>
              <a:defRPr sz="2400">
                <a:solidFill>
                  <a:schemeClr val="tx1"/>
                </a:solidFill>
                <a:latin typeface="Arial" panose="020B0604020202020204" pitchFamily="34" charset="0"/>
              </a:defRPr>
            </a:lvl3pPr>
            <a:lvl4pPr marL="1600200" indent="-228600" defTabSz="473075">
              <a:spcBef>
                <a:spcPct val="20000"/>
              </a:spcBef>
              <a:buChar char="–"/>
              <a:defRPr sz="2000">
                <a:solidFill>
                  <a:schemeClr val="tx1"/>
                </a:solidFill>
                <a:latin typeface="Arial" panose="020B0604020202020204" pitchFamily="34" charset="0"/>
              </a:defRPr>
            </a:lvl4pPr>
            <a:lvl5pPr marL="2057400" indent="-228600" defTabSz="473075">
              <a:spcBef>
                <a:spcPct val="20000"/>
              </a:spcBef>
              <a:buChar char="»"/>
              <a:defRPr sz="2000">
                <a:solidFill>
                  <a:schemeClr val="tx1"/>
                </a:solidFill>
                <a:latin typeface="Arial" panose="020B0604020202020204" pitchFamily="34" charset="0"/>
              </a:defRPr>
            </a:lvl5pPr>
            <a:lvl6pPr marL="25146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
                <a:srgbClr val="104160"/>
              </a:buClr>
              <a:buSzPct val="90000"/>
              <a:buFont typeface="Monotype Sorts" pitchFamily="2" charset="2"/>
              <a:buNone/>
            </a:pPr>
            <a:endParaRPr lang="en-US" altLang="en-US" sz="2400">
              <a:latin typeface="Times New Roman" panose="02020603050405020304" pitchFamily="18" charset="0"/>
            </a:endParaRPr>
          </a:p>
        </p:txBody>
      </p:sp>
      <p:sp>
        <p:nvSpPr>
          <p:cNvPr id="27662" name="Text Box 14">
            <a:extLst>
              <a:ext uri="{FF2B5EF4-FFF2-40B4-BE49-F238E27FC236}">
                <a16:creationId xmlns:a16="http://schemas.microsoft.com/office/drawing/2014/main" id="{07FAD6F5-888D-3B60-962C-31BE7BB9F8DA}"/>
              </a:ext>
            </a:extLst>
          </p:cNvPr>
          <p:cNvSpPr txBox="1">
            <a:spLocks noChangeArrowheads="1"/>
          </p:cNvSpPr>
          <p:nvPr/>
        </p:nvSpPr>
        <p:spPr bwMode="auto">
          <a:xfrm>
            <a:off x="2667000" y="3505200"/>
            <a:ext cx="5943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73075">
              <a:spcBef>
                <a:spcPct val="20000"/>
              </a:spcBef>
              <a:buChar char="•"/>
              <a:defRPr sz="3200">
                <a:solidFill>
                  <a:schemeClr val="tx1"/>
                </a:solidFill>
                <a:latin typeface="Arial" panose="020B0604020202020204" pitchFamily="34" charset="0"/>
              </a:defRPr>
            </a:lvl1pPr>
            <a:lvl2pPr marL="742950" indent="-285750" defTabSz="473075">
              <a:spcBef>
                <a:spcPct val="20000"/>
              </a:spcBef>
              <a:buChar char="–"/>
              <a:defRPr sz="2800">
                <a:solidFill>
                  <a:schemeClr val="tx1"/>
                </a:solidFill>
                <a:latin typeface="Arial" panose="020B0604020202020204" pitchFamily="34" charset="0"/>
              </a:defRPr>
            </a:lvl2pPr>
            <a:lvl3pPr marL="1143000" indent="-228600" defTabSz="473075">
              <a:spcBef>
                <a:spcPct val="20000"/>
              </a:spcBef>
              <a:buChar char="•"/>
              <a:defRPr sz="2400">
                <a:solidFill>
                  <a:schemeClr val="tx1"/>
                </a:solidFill>
                <a:latin typeface="Arial" panose="020B0604020202020204" pitchFamily="34" charset="0"/>
              </a:defRPr>
            </a:lvl3pPr>
            <a:lvl4pPr marL="1600200" indent="-228600" defTabSz="473075">
              <a:spcBef>
                <a:spcPct val="20000"/>
              </a:spcBef>
              <a:buChar char="–"/>
              <a:defRPr sz="2000">
                <a:solidFill>
                  <a:schemeClr val="tx1"/>
                </a:solidFill>
                <a:latin typeface="Arial" panose="020B0604020202020204" pitchFamily="34" charset="0"/>
              </a:defRPr>
            </a:lvl4pPr>
            <a:lvl5pPr marL="2057400" indent="-228600" defTabSz="473075">
              <a:spcBef>
                <a:spcPct val="20000"/>
              </a:spcBef>
              <a:buChar char="»"/>
              <a:defRPr sz="2000">
                <a:solidFill>
                  <a:schemeClr val="tx1"/>
                </a:solidFill>
                <a:latin typeface="Arial" panose="020B0604020202020204" pitchFamily="34" charset="0"/>
              </a:defRPr>
            </a:lvl5pPr>
            <a:lvl6pPr marL="25146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
                <a:srgbClr val="104160"/>
              </a:buClr>
              <a:buSzPct val="90000"/>
              <a:buFont typeface="Monotype Sorts" pitchFamily="2" charset="2"/>
              <a:buNone/>
            </a:pPr>
            <a:endParaRPr lang="en-US" altLang="en-US" sz="2400" b="1">
              <a:solidFill>
                <a:srgbClr val="000000"/>
              </a:solidFill>
            </a:endParaRPr>
          </a:p>
        </p:txBody>
      </p:sp>
      <p:sp>
        <p:nvSpPr>
          <p:cNvPr id="27663" name="Text Box 15">
            <a:extLst>
              <a:ext uri="{FF2B5EF4-FFF2-40B4-BE49-F238E27FC236}">
                <a16:creationId xmlns:a16="http://schemas.microsoft.com/office/drawing/2014/main" id="{D7AD4B0B-2762-E410-9A87-AC243340B7F1}"/>
              </a:ext>
            </a:extLst>
          </p:cNvPr>
          <p:cNvSpPr txBox="1">
            <a:spLocks noChangeArrowheads="1"/>
          </p:cNvSpPr>
          <p:nvPr/>
        </p:nvSpPr>
        <p:spPr bwMode="auto">
          <a:xfrm>
            <a:off x="2590800" y="3505200"/>
            <a:ext cx="76962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73075">
              <a:spcBef>
                <a:spcPct val="20000"/>
              </a:spcBef>
              <a:buChar char="•"/>
              <a:defRPr sz="3200">
                <a:solidFill>
                  <a:schemeClr val="tx1"/>
                </a:solidFill>
                <a:latin typeface="Arial" panose="020B0604020202020204" pitchFamily="34" charset="0"/>
              </a:defRPr>
            </a:lvl1pPr>
            <a:lvl2pPr marL="742950" indent="-285750" defTabSz="473075">
              <a:spcBef>
                <a:spcPct val="20000"/>
              </a:spcBef>
              <a:buChar char="–"/>
              <a:defRPr sz="2800">
                <a:solidFill>
                  <a:schemeClr val="tx1"/>
                </a:solidFill>
                <a:latin typeface="Arial" panose="020B0604020202020204" pitchFamily="34" charset="0"/>
              </a:defRPr>
            </a:lvl2pPr>
            <a:lvl3pPr marL="1143000" indent="-228600" defTabSz="473075">
              <a:spcBef>
                <a:spcPct val="20000"/>
              </a:spcBef>
              <a:buChar char="•"/>
              <a:defRPr sz="2400">
                <a:solidFill>
                  <a:schemeClr val="tx1"/>
                </a:solidFill>
                <a:latin typeface="Arial" panose="020B0604020202020204" pitchFamily="34" charset="0"/>
              </a:defRPr>
            </a:lvl3pPr>
            <a:lvl4pPr marL="1600200" indent="-228600" defTabSz="473075">
              <a:spcBef>
                <a:spcPct val="20000"/>
              </a:spcBef>
              <a:buChar char="–"/>
              <a:defRPr sz="2000">
                <a:solidFill>
                  <a:schemeClr val="tx1"/>
                </a:solidFill>
                <a:latin typeface="Arial" panose="020B0604020202020204" pitchFamily="34" charset="0"/>
              </a:defRPr>
            </a:lvl4pPr>
            <a:lvl5pPr marL="2057400" indent="-228600" defTabSz="473075">
              <a:spcBef>
                <a:spcPct val="20000"/>
              </a:spcBef>
              <a:buChar char="»"/>
              <a:defRPr sz="2000">
                <a:solidFill>
                  <a:schemeClr val="tx1"/>
                </a:solidFill>
                <a:latin typeface="Arial" panose="020B0604020202020204" pitchFamily="34" charset="0"/>
              </a:defRPr>
            </a:lvl5pPr>
            <a:lvl6pPr marL="25146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
                <a:srgbClr val="104160"/>
              </a:buClr>
              <a:buSzPct val="90000"/>
              <a:buFont typeface="Monotype Sorts" pitchFamily="2" charset="2"/>
              <a:buNone/>
            </a:pPr>
            <a:endParaRPr lang="en-US" altLang="en-US" sz="2400">
              <a:latin typeface="Times New Roman" panose="02020603050405020304" pitchFamily="18" charset="0"/>
            </a:endParaRPr>
          </a:p>
        </p:txBody>
      </p:sp>
      <p:sp>
        <p:nvSpPr>
          <p:cNvPr id="27664" name="Text Box 16">
            <a:extLst>
              <a:ext uri="{FF2B5EF4-FFF2-40B4-BE49-F238E27FC236}">
                <a16:creationId xmlns:a16="http://schemas.microsoft.com/office/drawing/2014/main" id="{A38CE8C0-8E44-6F1A-F860-2A12C8859FEA}"/>
              </a:ext>
            </a:extLst>
          </p:cNvPr>
          <p:cNvSpPr txBox="1">
            <a:spLocks noChangeArrowheads="1"/>
          </p:cNvSpPr>
          <p:nvPr/>
        </p:nvSpPr>
        <p:spPr bwMode="auto">
          <a:xfrm>
            <a:off x="2941638" y="4257676"/>
            <a:ext cx="6208712"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73075">
              <a:spcBef>
                <a:spcPct val="20000"/>
              </a:spcBef>
              <a:buChar char="•"/>
              <a:defRPr sz="3200">
                <a:solidFill>
                  <a:schemeClr val="tx1"/>
                </a:solidFill>
                <a:latin typeface="Arial" panose="020B0604020202020204" pitchFamily="34" charset="0"/>
              </a:defRPr>
            </a:lvl1pPr>
            <a:lvl2pPr marL="742950" indent="-285750" defTabSz="473075">
              <a:spcBef>
                <a:spcPct val="20000"/>
              </a:spcBef>
              <a:buChar char="–"/>
              <a:defRPr sz="2800">
                <a:solidFill>
                  <a:schemeClr val="tx1"/>
                </a:solidFill>
                <a:latin typeface="Arial" panose="020B0604020202020204" pitchFamily="34" charset="0"/>
              </a:defRPr>
            </a:lvl2pPr>
            <a:lvl3pPr marL="1143000" indent="-228600" defTabSz="473075">
              <a:spcBef>
                <a:spcPct val="20000"/>
              </a:spcBef>
              <a:buChar char="•"/>
              <a:defRPr sz="2400">
                <a:solidFill>
                  <a:schemeClr val="tx1"/>
                </a:solidFill>
                <a:latin typeface="Arial" panose="020B0604020202020204" pitchFamily="34" charset="0"/>
              </a:defRPr>
            </a:lvl3pPr>
            <a:lvl4pPr marL="1600200" indent="-228600" defTabSz="473075">
              <a:spcBef>
                <a:spcPct val="20000"/>
              </a:spcBef>
              <a:buChar char="–"/>
              <a:defRPr sz="2000">
                <a:solidFill>
                  <a:schemeClr val="tx1"/>
                </a:solidFill>
                <a:latin typeface="Arial" panose="020B0604020202020204" pitchFamily="34" charset="0"/>
              </a:defRPr>
            </a:lvl4pPr>
            <a:lvl5pPr marL="2057400" indent="-228600" defTabSz="473075">
              <a:spcBef>
                <a:spcPct val="20000"/>
              </a:spcBef>
              <a:buChar char="»"/>
              <a:defRPr sz="2000">
                <a:solidFill>
                  <a:schemeClr val="tx1"/>
                </a:solidFill>
                <a:latin typeface="Arial" panose="020B0604020202020204" pitchFamily="34" charset="0"/>
              </a:defRPr>
            </a:lvl5pPr>
            <a:lvl6pPr marL="25146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
                <a:srgbClr val="104160"/>
              </a:buClr>
              <a:buSzPct val="90000"/>
              <a:buFont typeface="Monotype Sorts" pitchFamily="2" charset="2"/>
              <a:buNone/>
            </a:pPr>
            <a:endParaRPr lang="en-US" altLang="en-US" sz="2400">
              <a:latin typeface="Times New Roman" panose="02020603050405020304" pitchFamily="18" charset="0"/>
            </a:endParaRPr>
          </a:p>
          <a:p>
            <a:pPr>
              <a:spcBef>
                <a:spcPct val="0"/>
              </a:spcBef>
              <a:buClr>
                <a:srgbClr val="104160"/>
              </a:buClr>
              <a:buSzPct val="90000"/>
              <a:buFont typeface="Monotype Sorts" pitchFamily="2" charset="2"/>
              <a:buNone/>
            </a:pPr>
            <a:endParaRPr lang="en-US" altLang="en-US" sz="2400">
              <a:latin typeface="Times New Roman" panose="02020603050405020304" pitchFamily="18" charset="0"/>
            </a:endParaRPr>
          </a:p>
        </p:txBody>
      </p:sp>
      <p:sp>
        <p:nvSpPr>
          <p:cNvPr id="27665" name="Text Box 17">
            <a:extLst>
              <a:ext uri="{FF2B5EF4-FFF2-40B4-BE49-F238E27FC236}">
                <a16:creationId xmlns:a16="http://schemas.microsoft.com/office/drawing/2014/main" id="{32C6FAC1-A162-695E-5C7F-BAF0A9FC69A8}"/>
              </a:ext>
            </a:extLst>
          </p:cNvPr>
          <p:cNvSpPr txBox="1">
            <a:spLocks noChangeArrowheads="1"/>
          </p:cNvSpPr>
          <p:nvPr/>
        </p:nvSpPr>
        <p:spPr bwMode="auto">
          <a:xfrm>
            <a:off x="2895600" y="4495800"/>
            <a:ext cx="5983288"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73075">
              <a:spcBef>
                <a:spcPct val="20000"/>
              </a:spcBef>
              <a:buChar char="•"/>
              <a:defRPr sz="3200">
                <a:solidFill>
                  <a:schemeClr val="tx1"/>
                </a:solidFill>
                <a:latin typeface="Arial" panose="020B0604020202020204" pitchFamily="34" charset="0"/>
              </a:defRPr>
            </a:lvl1pPr>
            <a:lvl2pPr marL="742950" indent="-285750" defTabSz="473075">
              <a:spcBef>
                <a:spcPct val="20000"/>
              </a:spcBef>
              <a:buChar char="–"/>
              <a:defRPr sz="2800">
                <a:solidFill>
                  <a:schemeClr val="tx1"/>
                </a:solidFill>
                <a:latin typeface="Arial" panose="020B0604020202020204" pitchFamily="34" charset="0"/>
              </a:defRPr>
            </a:lvl2pPr>
            <a:lvl3pPr marL="1143000" indent="-228600" defTabSz="473075">
              <a:spcBef>
                <a:spcPct val="20000"/>
              </a:spcBef>
              <a:buChar char="•"/>
              <a:defRPr sz="2400">
                <a:solidFill>
                  <a:schemeClr val="tx1"/>
                </a:solidFill>
                <a:latin typeface="Arial" panose="020B0604020202020204" pitchFamily="34" charset="0"/>
              </a:defRPr>
            </a:lvl3pPr>
            <a:lvl4pPr marL="1600200" indent="-228600" defTabSz="473075">
              <a:spcBef>
                <a:spcPct val="20000"/>
              </a:spcBef>
              <a:buChar char="–"/>
              <a:defRPr sz="2000">
                <a:solidFill>
                  <a:schemeClr val="tx1"/>
                </a:solidFill>
                <a:latin typeface="Arial" panose="020B0604020202020204" pitchFamily="34" charset="0"/>
              </a:defRPr>
            </a:lvl4pPr>
            <a:lvl5pPr marL="2057400" indent="-228600" defTabSz="473075">
              <a:spcBef>
                <a:spcPct val="20000"/>
              </a:spcBef>
              <a:buChar char="»"/>
              <a:defRPr sz="2000">
                <a:solidFill>
                  <a:schemeClr val="tx1"/>
                </a:solidFill>
                <a:latin typeface="Arial" panose="020B0604020202020204" pitchFamily="34" charset="0"/>
              </a:defRPr>
            </a:lvl5pPr>
            <a:lvl6pPr marL="25146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
                <a:srgbClr val="104160"/>
              </a:buClr>
              <a:buSzPct val="90000"/>
              <a:buFont typeface="Monotype Sorts" pitchFamily="2" charset="2"/>
              <a:buNone/>
            </a:pPr>
            <a:endParaRPr lang="en-US" altLang="en-US" sz="1900">
              <a:solidFill>
                <a:srgbClr val="000000"/>
              </a:solidFill>
            </a:endParaRPr>
          </a:p>
        </p:txBody>
      </p:sp>
      <p:sp>
        <p:nvSpPr>
          <p:cNvPr id="27666" name="Text Box 18">
            <a:extLst>
              <a:ext uri="{FF2B5EF4-FFF2-40B4-BE49-F238E27FC236}">
                <a16:creationId xmlns:a16="http://schemas.microsoft.com/office/drawing/2014/main" id="{E7F0AD32-6DF5-80F9-9BBC-84397A45064A}"/>
              </a:ext>
            </a:extLst>
          </p:cNvPr>
          <p:cNvSpPr txBox="1">
            <a:spLocks noChangeArrowheads="1"/>
          </p:cNvSpPr>
          <p:nvPr/>
        </p:nvSpPr>
        <p:spPr bwMode="auto">
          <a:xfrm>
            <a:off x="2895601" y="4724401"/>
            <a:ext cx="6067425"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73075">
              <a:spcBef>
                <a:spcPct val="20000"/>
              </a:spcBef>
              <a:buChar char="•"/>
              <a:defRPr sz="3200">
                <a:solidFill>
                  <a:schemeClr val="tx1"/>
                </a:solidFill>
                <a:latin typeface="Arial" panose="020B0604020202020204" pitchFamily="34" charset="0"/>
              </a:defRPr>
            </a:lvl1pPr>
            <a:lvl2pPr marL="742950" indent="-285750" defTabSz="473075">
              <a:spcBef>
                <a:spcPct val="20000"/>
              </a:spcBef>
              <a:buChar char="–"/>
              <a:defRPr sz="2800">
                <a:solidFill>
                  <a:schemeClr val="tx1"/>
                </a:solidFill>
                <a:latin typeface="Arial" panose="020B0604020202020204" pitchFamily="34" charset="0"/>
              </a:defRPr>
            </a:lvl2pPr>
            <a:lvl3pPr marL="1143000" indent="-228600" defTabSz="473075">
              <a:spcBef>
                <a:spcPct val="20000"/>
              </a:spcBef>
              <a:buChar char="•"/>
              <a:defRPr sz="2400">
                <a:solidFill>
                  <a:schemeClr val="tx1"/>
                </a:solidFill>
                <a:latin typeface="Arial" panose="020B0604020202020204" pitchFamily="34" charset="0"/>
              </a:defRPr>
            </a:lvl3pPr>
            <a:lvl4pPr marL="1600200" indent="-228600" defTabSz="473075">
              <a:spcBef>
                <a:spcPct val="20000"/>
              </a:spcBef>
              <a:buChar char="–"/>
              <a:defRPr sz="2000">
                <a:solidFill>
                  <a:schemeClr val="tx1"/>
                </a:solidFill>
                <a:latin typeface="Arial" panose="020B0604020202020204" pitchFamily="34" charset="0"/>
              </a:defRPr>
            </a:lvl4pPr>
            <a:lvl5pPr marL="2057400" indent="-228600" defTabSz="473075">
              <a:spcBef>
                <a:spcPct val="20000"/>
              </a:spcBef>
              <a:buChar char="»"/>
              <a:defRPr sz="2000">
                <a:solidFill>
                  <a:schemeClr val="tx1"/>
                </a:solidFill>
                <a:latin typeface="Arial" panose="020B0604020202020204" pitchFamily="34" charset="0"/>
              </a:defRPr>
            </a:lvl5pPr>
            <a:lvl6pPr marL="25146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
                <a:srgbClr val="104160"/>
              </a:buClr>
              <a:buSzPct val="90000"/>
              <a:buFont typeface="Monotype Sorts" pitchFamily="2" charset="2"/>
              <a:buNone/>
            </a:pPr>
            <a:endParaRPr lang="en-US" altLang="en-US" sz="2400">
              <a:latin typeface="Times New Roman" panose="02020603050405020304" pitchFamily="18" charset="0"/>
            </a:endParaRPr>
          </a:p>
        </p:txBody>
      </p:sp>
      <p:sp>
        <p:nvSpPr>
          <p:cNvPr id="27667" name="Text Box 19">
            <a:extLst>
              <a:ext uri="{FF2B5EF4-FFF2-40B4-BE49-F238E27FC236}">
                <a16:creationId xmlns:a16="http://schemas.microsoft.com/office/drawing/2014/main" id="{A082ED0E-C268-7EBD-80BF-82431F827419}"/>
              </a:ext>
            </a:extLst>
          </p:cNvPr>
          <p:cNvSpPr txBox="1">
            <a:spLocks noChangeArrowheads="1"/>
          </p:cNvSpPr>
          <p:nvPr/>
        </p:nvSpPr>
        <p:spPr bwMode="auto">
          <a:xfrm>
            <a:off x="2971801" y="4953000"/>
            <a:ext cx="569277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73075">
              <a:spcBef>
                <a:spcPct val="20000"/>
              </a:spcBef>
              <a:buChar char="•"/>
              <a:defRPr sz="3200">
                <a:solidFill>
                  <a:schemeClr val="tx1"/>
                </a:solidFill>
                <a:latin typeface="Arial" panose="020B0604020202020204" pitchFamily="34" charset="0"/>
              </a:defRPr>
            </a:lvl1pPr>
            <a:lvl2pPr marL="742950" indent="-285750" defTabSz="473075">
              <a:spcBef>
                <a:spcPct val="20000"/>
              </a:spcBef>
              <a:buChar char="–"/>
              <a:defRPr sz="2800">
                <a:solidFill>
                  <a:schemeClr val="tx1"/>
                </a:solidFill>
                <a:latin typeface="Arial" panose="020B0604020202020204" pitchFamily="34" charset="0"/>
              </a:defRPr>
            </a:lvl2pPr>
            <a:lvl3pPr marL="1143000" indent="-228600" defTabSz="473075">
              <a:spcBef>
                <a:spcPct val="20000"/>
              </a:spcBef>
              <a:buChar char="•"/>
              <a:defRPr sz="2400">
                <a:solidFill>
                  <a:schemeClr val="tx1"/>
                </a:solidFill>
                <a:latin typeface="Arial" panose="020B0604020202020204" pitchFamily="34" charset="0"/>
              </a:defRPr>
            </a:lvl3pPr>
            <a:lvl4pPr marL="1600200" indent="-228600" defTabSz="473075">
              <a:spcBef>
                <a:spcPct val="20000"/>
              </a:spcBef>
              <a:buChar char="–"/>
              <a:defRPr sz="2000">
                <a:solidFill>
                  <a:schemeClr val="tx1"/>
                </a:solidFill>
                <a:latin typeface="Arial" panose="020B0604020202020204" pitchFamily="34" charset="0"/>
              </a:defRPr>
            </a:lvl4pPr>
            <a:lvl5pPr marL="2057400" indent="-228600" defTabSz="473075">
              <a:spcBef>
                <a:spcPct val="20000"/>
              </a:spcBef>
              <a:buChar char="»"/>
              <a:defRPr sz="2000">
                <a:solidFill>
                  <a:schemeClr val="tx1"/>
                </a:solidFill>
                <a:latin typeface="Arial" panose="020B0604020202020204" pitchFamily="34" charset="0"/>
              </a:defRPr>
            </a:lvl5pPr>
            <a:lvl6pPr marL="25146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
                <a:srgbClr val="104160"/>
              </a:buClr>
              <a:buSzPct val="90000"/>
              <a:buFont typeface="Monotype Sorts" pitchFamily="2" charset="2"/>
              <a:buNone/>
            </a:pPr>
            <a:endParaRPr lang="en-US" altLang="en-US" sz="1900">
              <a:solidFill>
                <a:srgbClr val="000000"/>
              </a:solidFill>
            </a:endParaRPr>
          </a:p>
        </p:txBody>
      </p:sp>
      <p:sp>
        <p:nvSpPr>
          <p:cNvPr id="27668" name="Text Box 20">
            <a:extLst>
              <a:ext uri="{FF2B5EF4-FFF2-40B4-BE49-F238E27FC236}">
                <a16:creationId xmlns:a16="http://schemas.microsoft.com/office/drawing/2014/main" id="{04CCCC74-F6CE-AB08-0B71-548002330BE7}"/>
              </a:ext>
            </a:extLst>
          </p:cNvPr>
          <p:cNvSpPr txBox="1">
            <a:spLocks noChangeArrowheads="1"/>
          </p:cNvSpPr>
          <p:nvPr/>
        </p:nvSpPr>
        <p:spPr bwMode="auto">
          <a:xfrm>
            <a:off x="2941638" y="5121276"/>
            <a:ext cx="5649912"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73075">
              <a:spcBef>
                <a:spcPct val="20000"/>
              </a:spcBef>
              <a:buChar char="•"/>
              <a:defRPr sz="3200">
                <a:solidFill>
                  <a:schemeClr val="tx1"/>
                </a:solidFill>
                <a:latin typeface="Arial" panose="020B0604020202020204" pitchFamily="34" charset="0"/>
              </a:defRPr>
            </a:lvl1pPr>
            <a:lvl2pPr marL="742950" indent="-285750" defTabSz="473075">
              <a:spcBef>
                <a:spcPct val="20000"/>
              </a:spcBef>
              <a:buChar char="–"/>
              <a:defRPr sz="2800">
                <a:solidFill>
                  <a:schemeClr val="tx1"/>
                </a:solidFill>
                <a:latin typeface="Arial" panose="020B0604020202020204" pitchFamily="34" charset="0"/>
              </a:defRPr>
            </a:lvl2pPr>
            <a:lvl3pPr marL="1143000" indent="-228600" defTabSz="473075">
              <a:spcBef>
                <a:spcPct val="20000"/>
              </a:spcBef>
              <a:buChar char="•"/>
              <a:defRPr sz="2400">
                <a:solidFill>
                  <a:schemeClr val="tx1"/>
                </a:solidFill>
                <a:latin typeface="Arial" panose="020B0604020202020204" pitchFamily="34" charset="0"/>
              </a:defRPr>
            </a:lvl3pPr>
            <a:lvl4pPr marL="1600200" indent="-228600" defTabSz="473075">
              <a:spcBef>
                <a:spcPct val="20000"/>
              </a:spcBef>
              <a:buChar char="–"/>
              <a:defRPr sz="2000">
                <a:solidFill>
                  <a:schemeClr val="tx1"/>
                </a:solidFill>
                <a:latin typeface="Arial" panose="020B0604020202020204" pitchFamily="34" charset="0"/>
              </a:defRPr>
            </a:lvl4pPr>
            <a:lvl5pPr marL="2057400" indent="-228600" defTabSz="473075">
              <a:spcBef>
                <a:spcPct val="20000"/>
              </a:spcBef>
              <a:buChar char="»"/>
              <a:defRPr sz="2000">
                <a:solidFill>
                  <a:schemeClr val="tx1"/>
                </a:solidFill>
                <a:latin typeface="Arial" panose="020B0604020202020204" pitchFamily="34" charset="0"/>
              </a:defRPr>
            </a:lvl5pPr>
            <a:lvl6pPr marL="25146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
                <a:srgbClr val="104160"/>
              </a:buClr>
              <a:buSzPct val="90000"/>
              <a:buFont typeface="Monotype Sorts" pitchFamily="2" charset="2"/>
              <a:buNone/>
            </a:pPr>
            <a:endParaRPr lang="en-US" altLang="en-US" sz="2400">
              <a:latin typeface="Times New Roman" panose="02020603050405020304" pitchFamily="18" charset="0"/>
            </a:endParaRPr>
          </a:p>
        </p:txBody>
      </p:sp>
      <p:sp>
        <p:nvSpPr>
          <p:cNvPr id="27669" name="Text Box 21">
            <a:extLst>
              <a:ext uri="{FF2B5EF4-FFF2-40B4-BE49-F238E27FC236}">
                <a16:creationId xmlns:a16="http://schemas.microsoft.com/office/drawing/2014/main" id="{AED23004-78DF-2BE9-0A52-7C882829C4CD}"/>
              </a:ext>
            </a:extLst>
          </p:cNvPr>
          <p:cNvSpPr txBox="1">
            <a:spLocks noChangeArrowheads="1"/>
          </p:cNvSpPr>
          <p:nvPr/>
        </p:nvSpPr>
        <p:spPr bwMode="auto">
          <a:xfrm>
            <a:off x="2941639" y="5335588"/>
            <a:ext cx="5989637"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73075">
              <a:spcBef>
                <a:spcPct val="20000"/>
              </a:spcBef>
              <a:buChar char="•"/>
              <a:defRPr sz="3200">
                <a:solidFill>
                  <a:schemeClr val="tx1"/>
                </a:solidFill>
                <a:latin typeface="Arial" panose="020B0604020202020204" pitchFamily="34" charset="0"/>
              </a:defRPr>
            </a:lvl1pPr>
            <a:lvl2pPr marL="742950" indent="-285750" defTabSz="473075">
              <a:spcBef>
                <a:spcPct val="20000"/>
              </a:spcBef>
              <a:buChar char="–"/>
              <a:defRPr sz="2800">
                <a:solidFill>
                  <a:schemeClr val="tx1"/>
                </a:solidFill>
                <a:latin typeface="Arial" panose="020B0604020202020204" pitchFamily="34" charset="0"/>
              </a:defRPr>
            </a:lvl2pPr>
            <a:lvl3pPr marL="1143000" indent="-228600" defTabSz="473075">
              <a:spcBef>
                <a:spcPct val="20000"/>
              </a:spcBef>
              <a:buChar char="•"/>
              <a:defRPr sz="2400">
                <a:solidFill>
                  <a:schemeClr val="tx1"/>
                </a:solidFill>
                <a:latin typeface="Arial" panose="020B0604020202020204" pitchFamily="34" charset="0"/>
              </a:defRPr>
            </a:lvl3pPr>
            <a:lvl4pPr marL="1600200" indent="-228600" defTabSz="473075">
              <a:spcBef>
                <a:spcPct val="20000"/>
              </a:spcBef>
              <a:buChar char="–"/>
              <a:defRPr sz="2000">
                <a:solidFill>
                  <a:schemeClr val="tx1"/>
                </a:solidFill>
                <a:latin typeface="Arial" panose="020B0604020202020204" pitchFamily="34" charset="0"/>
              </a:defRPr>
            </a:lvl4pPr>
            <a:lvl5pPr marL="2057400" indent="-228600" defTabSz="473075">
              <a:spcBef>
                <a:spcPct val="20000"/>
              </a:spcBef>
              <a:buChar char="»"/>
              <a:defRPr sz="2000">
                <a:solidFill>
                  <a:schemeClr val="tx1"/>
                </a:solidFill>
                <a:latin typeface="Arial" panose="020B0604020202020204" pitchFamily="34" charset="0"/>
              </a:defRPr>
            </a:lvl5pPr>
            <a:lvl6pPr marL="25146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
                <a:srgbClr val="104160"/>
              </a:buClr>
              <a:buSzPct val="90000"/>
              <a:buFont typeface="Monotype Sorts" pitchFamily="2" charset="2"/>
              <a:buNone/>
            </a:pPr>
            <a:endParaRPr lang="en-US" altLang="en-US" sz="1900">
              <a:solidFill>
                <a:srgbClr val="000000"/>
              </a:solidFill>
            </a:endParaRPr>
          </a:p>
        </p:txBody>
      </p:sp>
      <p:sp>
        <p:nvSpPr>
          <p:cNvPr id="27670" name="Text Box 22">
            <a:extLst>
              <a:ext uri="{FF2B5EF4-FFF2-40B4-BE49-F238E27FC236}">
                <a16:creationId xmlns:a16="http://schemas.microsoft.com/office/drawing/2014/main" id="{5DC69F9F-5444-62EF-289A-4460B56812B4}"/>
              </a:ext>
            </a:extLst>
          </p:cNvPr>
          <p:cNvSpPr txBox="1">
            <a:spLocks noChangeArrowheads="1"/>
          </p:cNvSpPr>
          <p:nvPr/>
        </p:nvSpPr>
        <p:spPr bwMode="auto">
          <a:xfrm>
            <a:off x="2941638" y="4724400"/>
            <a:ext cx="5694362"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73075">
              <a:spcBef>
                <a:spcPct val="20000"/>
              </a:spcBef>
              <a:buChar char="•"/>
              <a:defRPr sz="3200">
                <a:solidFill>
                  <a:schemeClr val="tx1"/>
                </a:solidFill>
                <a:latin typeface="Arial" panose="020B0604020202020204" pitchFamily="34" charset="0"/>
              </a:defRPr>
            </a:lvl1pPr>
            <a:lvl2pPr marL="742950" indent="-285750" defTabSz="473075">
              <a:spcBef>
                <a:spcPct val="20000"/>
              </a:spcBef>
              <a:buChar char="–"/>
              <a:defRPr sz="2800">
                <a:solidFill>
                  <a:schemeClr val="tx1"/>
                </a:solidFill>
                <a:latin typeface="Arial" panose="020B0604020202020204" pitchFamily="34" charset="0"/>
              </a:defRPr>
            </a:lvl2pPr>
            <a:lvl3pPr marL="1143000" indent="-228600" defTabSz="473075">
              <a:spcBef>
                <a:spcPct val="20000"/>
              </a:spcBef>
              <a:buChar char="•"/>
              <a:defRPr sz="2400">
                <a:solidFill>
                  <a:schemeClr val="tx1"/>
                </a:solidFill>
                <a:latin typeface="Arial" panose="020B0604020202020204" pitchFamily="34" charset="0"/>
              </a:defRPr>
            </a:lvl3pPr>
            <a:lvl4pPr marL="1600200" indent="-228600" defTabSz="473075">
              <a:spcBef>
                <a:spcPct val="20000"/>
              </a:spcBef>
              <a:buChar char="–"/>
              <a:defRPr sz="2000">
                <a:solidFill>
                  <a:schemeClr val="tx1"/>
                </a:solidFill>
                <a:latin typeface="Arial" panose="020B0604020202020204" pitchFamily="34" charset="0"/>
              </a:defRPr>
            </a:lvl4pPr>
            <a:lvl5pPr marL="2057400" indent="-228600" defTabSz="473075">
              <a:spcBef>
                <a:spcPct val="20000"/>
              </a:spcBef>
              <a:buChar char="»"/>
              <a:defRPr sz="2000">
                <a:solidFill>
                  <a:schemeClr val="tx1"/>
                </a:solidFill>
                <a:latin typeface="Arial" panose="020B0604020202020204" pitchFamily="34" charset="0"/>
              </a:defRPr>
            </a:lvl5pPr>
            <a:lvl6pPr marL="25146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
                <a:srgbClr val="104160"/>
              </a:buClr>
              <a:buSzPct val="90000"/>
              <a:buFont typeface="Monotype Sorts" pitchFamily="2" charset="2"/>
              <a:buNone/>
            </a:pPr>
            <a:endParaRPr lang="en-US" altLang="en-US" sz="2400">
              <a:latin typeface="Times New Roman" panose="02020603050405020304" pitchFamily="18" charset="0"/>
            </a:endParaRPr>
          </a:p>
        </p:txBody>
      </p:sp>
      <p:sp>
        <p:nvSpPr>
          <p:cNvPr id="27671" name="Text Box 23">
            <a:extLst>
              <a:ext uri="{FF2B5EF4-FFF2-40B4-BE49-F238E27FC236}">
                <a16:creationId xmlns:a16="http://schemas.microsoft.com/office/drawing/2014/main" id="{D66EAEA2-C4B2-E096-A6A0-E181627B8536}"/>
              </a:ext>
            </a:extLst>
          </p:cNvPr>
          <p:cNvSpPr txBox="1">
            <a:spLocks noChangeArrowheads="1"/>
          </p:cNvSpPr>
          <p:nvPr/>
        </p:nvSpPr>
        <p:spPr bwMode="auto">
          <a:xfrm>
            <a:off x="2819400" y="5791200"/>
            <a:ext cx="4800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73075">
              <a:spcBef>
                <a:spcPct val="20000"/>
              </a:spcBef>
              <a:buChar char="•"/>
              <a:defRPr sz="3200">
                <a:solidFill>
                  <a:schemeClr val="tx1"/>
                </a:solidFill>
                <a:latin typeface="Arial" panose="020B0604020202020204" pitchFamily="34" charset="0"/>
              </a:defRPr>
            </a:lvl1pPr>
            <a:lvl2pPr marL="742950" indent="-285750" defTabSz="473075">
              <a:spcBef>
                <a:spcPct val="20000"/>
              </a:spcBef>
              <a:buChar char="–"/>
              <a:defRPr sz="2800">
                <a:solidFill>
                  <a:schemeClr val="tx1"/>
                </a:solidFill>
                <a:latin typeface="Arial" panose="020B0604020202020204" pitchFamily="34" charset="0"/>
              </a:defRPr>
            </a:lvl2pPr>
            <a:lvl3pPr marL="1143000" indent="-228600" defTabSz="473075">
              <a:spcBef>
                <a:spcPct val="20000"/>
              </a:spcBef>
              <a:buChar char="•"/>
              <a:defRPr sz="2400">
                <a:solidFill>
                  <a:schemeClr val="tx1"/>
                </a:solidFill>
                <a:latin typeface="Arial" panose="020B0604020202020204" pitchFamily="34" charset="0"/>
              </a:defRPr>
            </a:lvl3pPr>
            <a:lvl4pPr marL="1600200" indent="-228600" defTabSz="473075">
              <a:spcBef>
                <a:spcPct val="20000"/>
              </a:spcBef>
              <a:buChar char="–"/>
              <a:defRPr sz="2000">
                <a:solidFill>
                  <a:schemeClr val="tx1"/>
                </a:solidFill>
                <a:latin typeface="Arial" panose="020B0604020202020204" pitchFamily="34" charset="0"/>
              </a:defRPr>
            </a:lvl4pPr>
            <a:lvl5pPr marL="2057400" indent="-228600" defTabSz="473075">
              <a:spcBef>
                <a:spcPct val="20000"/>
              </a:spcBef>
              <a:buChar char="»"/>
              <a:defRPr sz="2000">
                <a:solidFill>
                  <a:schemeClr val="tx1"/>
                </a:solidFill>
                <a:latin typeface="Arial" panose="020B0604020202020204" pitchFamily="34" charset="0"/>
              </a:defRPr>
            </a:lvl5pPr>
            <a:lvl6pPr marL="25146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
                <a:srgbClr val="104160"/>
              </a:buClr>
              <a:buSzPct val="90000"/>
              <a:buFont typeface="Monotype Sorts" pitchFamily="2" charset="2"/>
              <a:buNone/>
            </a:pPr>
            <a:r>
              <a:rPr lang="en-US" altLang="en-US" sz="1900">
                <a:solidFill>
                  <a:srgbClr val="000000"/>
                </a:solidFill>
              </a:rPr>
              <a:t>. </a:t>
            </a:r>
          </a:p>
        </p:txBody>
      </p:sp>
      <p:sp>
        <p:nvSpPr>
          <p:cNvPr id="27672" name="Text Box 24">
            <a:extLst>
              <a:ext uri="{FF2B5EF4-FFF2-40B4-BE49-F238E27FC236}">
                <a16:creationId xmlns:a16="http://schemas.microsoft.com/office/drawing/2014/main" id="{C91DA85C-B35C-3114-735F-857A877095AB}"/>
              </a:ext>
            </a:extLst>
          </p:cNvPr>
          <p:cNvSpPr txBox="1">
            <a:spLocks noChangeArrowheads="1"/>
          </p:cNvSpPr>
          <p:nvPr/>
        </p:nvSpPr>
        <p:spPr bwMode="auto">
          <a:xfrm>
            <a:off x="9312276" y="6126163"/>
            <a:ext cx="404813" cy="10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73075">
              <a:spcBef>
                <a:spcPct val="20000"/>
              </a:spcBef>
              <a:buChar char="•"/>
              <a:defRPr sz="3200">
                <a:solidFill>
                  <a:schemeClr val="tx1"/>
                </a:solidFill>
                <a:latin typeface="Arial" panose="020B0604020202020204" pitchFamily="34" charset="0"/>
              </a:defRPr>
            </a:lvl1pPr>
            <a:lvl2pPr marL="742950" indent="-285750" defTabSz="473075">
              <a:spcBef>
                <a:spcPct val="20000"/>
              </a:spcBef>
              <a:buChar char="–"/>
              <a:defRPr sz="2800">
                <a:solidFill>
                  <a:schemeClr val="tx1"/>
                </a:solidFill>
                <a:latin typeface="Arial" panose="020B0604020202020204" pitchFamily="34" charset="0"/>
              </a:defRPr>
            </a:lvl2pPr>
            <a:lvl3pPr marL="1143000" indent="-228600" defTabSz="473075">
              <a:spcBef>
                <a:spcPct val="20000"/>
              </a:spcBef>
              <a:buChar char="•"/>
              <a:defRPr sz="2400">
                <a:solidFill>
                  <a:schemeClr val="tx1"/>
                </a:solidFill>
                <a:latin typeface="Arial" panose="020B0604020202020204" pitchFamily="34" charset="0"/>
              </a:defRPr>
            </a:lvl3pPr>
            <a:lvl4pPr marL="1600200" indent="-228600" defTabSz="473075">
              <a:spcBef>
                <a:spcPct val="20000"/>
              </a:spcBef>
              <a:buChar char="–"/>
              <a:defRPr sz="2000">
                <a:solidFill>
                  <a:schemeClr val="tx1"/>
                </a:solidFill>
                <a:latin typeface="Arial" panose="020B0604020202020204" pitchFamily="34" charset="0"/>
              </a:defRPr>
            </a:lvl4pPr>
            <a:lvl5pPr marL="2057400" indent="-228600" defTabSz="473075">
              <a:spcBef>
                <a:spcPct val="20000"/>
              </a:spcBef>
              <a:buChar char="»"/>
              <a:defRPr sz="2000">
                <a:solidFill>
                  <a:schemeClr val="tx1"/>
                </a:solidFill>
                <a:latin typeface="Arial" panose="020B0604020202020204" pitchFamily="34" charset="0"/>
              </a:defRPr>
            </a:lvl5pPr>
            <a:lvl6pPr marL="25146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
                <a:srgbClr val="104160"/>
              </a:buClr>
              <a:buSzPct val="90000"/>
              <a:buFont typeface="Monotype Sorts" pitchFamily="2" charset="2"/>
              <a:buNone/>
            </a:pPr>
            <a:endParaRPr lang="en-US" altLang="en-US" sz="2400">
              <a:latin typeface="Times New Roman" panose="02020603050405020304" pitchFamily="18" charset="0"/>
            </a:endParaRPr>
          </a:p>
        </p:txBody>
      </p:sp>
      <p:sp>
        <p:nvSpPr>
          <p:cNvPr id="27673" name="Rectangle 25">
            <a:extLst>
              <a:ext uri="{FF2B5EF4-FFF2-40B4-BE49-F238E27FC236}">
                <a16:creationId xmlns:a16="http://schemas.microsoft.com/office/drawing/2014/main" id="{20BC32EE-DBAC-3D50-B993-5E2BC0EFB21E}"/>
              </a:ext>
            </a:extLst>
          </p:cNvPr>
          <p:cNvSpPr>
            <a:spLocks noGrp="1" noChangeArrowheads="1"/>
          </p:cNvSpPr>
          <p:nvPr>
            <p:ph type="title"/>
          </p:nvPr>
        </p:nvSpPr>
        <p:spPr/>
        <p:txBody>
          <a:bodyPr/>
          <a:lstStyle/>
          <a:p>
            <a:pPr eaLnBrk="1" hangingPunct="1"/>
            <a:r>
              <a:rPr lang="en-US" altLang="en-US" dirty="0"/>
              <a:t>				What is Warranty</a:t>
            </a:r>
          </a:p>
        </p:txBody>
      </p:sp>
      <p:sp>
        <p:nvSpPr>
          <p:cNvPr id="27674" name="Rectangle 26">
            <a:extLst>
              <a:ext uri="{FF2B5EF4-FFF2-40B4-BE49-F238E27FC236}">
                <a16:creationId xmlns:a16="http://schemas.microsoft.com/office/drawing/2014/main" id="{09FCC337-8D8B-5847-79C5-91FA083E747F}"/>
              </a:ext>
            </a:extLst>
          </p:cNvPr>
          <p:cNvSpPr>
            <a:spLocks noGrp="1" noChangeArrowheads="1"/>
          </p:cNvSpPr>
          <p:nvPr>
            <p:ph type="body" idx="1"/>
          </p:nvPr>
        </p:nvSpPr>
        <p:spPr>
          <a:xfrm>
            <a:off x="3581400" y="1403350"/>
            <a:ext cx="7162800" cy="4114800"/>
          </a:xfrm>
        </p:spPr>
        <p:txBody>
          <a:bodyPr>
            <a:normAutofit lnSpcReduction="10000"/>
          </a:bodyPr>
          <a:lstStyle/>
          <a:p>
            <a:pPr eaLnBrk="1" hangingPunct="1"/>
            <a:r>
              <a:rPr lang="en-US" altLang="en-US" sz="2800"/>
              <a:t>Caterpillar Warranty is customer protection for product/part defects in material and workmanship during the stated warranty period. </a:t>
            </a:r>
          </a:p>
          <a:p>
            <a:pPr eaLnBrk="1" hangingPunct="1"/>
            <a:r>
              <a:rPr lang="en-US" altLang="en-US" sz="2800"/>
              <a:t>Warranty also serves to protect Caterpillar and dealers from unreasonable claims</a:t>
            </a:r>
          </a:p>
          <a:p>
            <a:pPr eaLnBrk="1" hangingPunct="1"/>
            <a:r>
              <a:rPr lang="en-US" altLang="en-US" sz="2800"/>
              <a:t>Warranty is Black and White</a:t>
            </a:r>
          </a:p>
          <a:p>
            <a:pPr eaLnBrk="1" hangingPunct="1"/>
            <a:r>
              <a:rPr lang="en-US" altLang="en-US" sz="2800"/>
              <a:t>Caterpillar District Support covers </a:t>
            </a:r>
            <a:br>
              <a:rPr lang="en-US" altLang="en-US" sz="2800"/>
            </a:br>
            <a:r>
              <a:rPr lang="en-US" altLang="en-US" sz="2800"/>
              <a:t>all Gray Areas (Goodwill)</a:t>
            </a:r>
          </a:p>
          <a:p>
            <a:pPr eaLnBrk="1" hangingPunct="1"/>
            <a:endParaRPr lang="en-US" altLang="en-US"/>
          </a:p>
          <a:p>
            <a:pPr eaLnBrk="1" hangingPunct="1"/>
            <a:endParaRPr lang="en-US" altLang="en-US"/>
          </a:p>
          <a:p>
            <a:pPr eaLnBrk="1" hangingPunct="1"/>
            <a:endParaRPr lang="en-US" altLang="en-US"/>
          </a:p>
        </p:txBody>
      </p:sp>
      <p:pic>
        <p:nvPicPr>
          <p:cNvPr id="27675" name="Picture 29">
            <a:extLst>
              <a:ext uri="{FF2B5EF4-FFF2-40B4-BE49-F238E27FC236}">
                <a16:creationId xmlns:a16="http://schemas.microsoft.com/office/drawing/2014/main" id="{9150ADF4-4169-452F-2718-F9457F70BA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188" t="30864" r="72656" b="17284"/>
          <a:stretch>
            <a:fillRect/>
          </a:stretch>
        </p:blipFill>
        <p:spPr bwMode="auto">
          <a:xfrm>
            <a:off x="1524000" y="0"/>
            <a:ext cx="1981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a:extLst>
              <a:ext uri="{FF2B5EF4-FFF2-40B4-BE49-F238E27FC236}">
                <a16:creationId xmlns:a16="http://schemas.microsoft.com/office/drawing/2014/main" id="{CCE2F047-761D-66D2-58E2-1746C01FC9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188" t="30864" r="72656" b="17284"/>
          <a:stretch>
            <a:fillRect/>
          </a:stretch>
        </p:blipFill>
        <p:spPr bwMode="auto">
          <a:xfrm>
            <a:off x="1487488" y="12700"/>
            <a:ext cx="16764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itle 3">
            <a:extLst>
              <a:ext uri="{FF2B5EF4-FFF2-40B4-BE49-F238E27FC236}">
                <a16:creationId xmlns:a16="http://schemas.microsoft.com/office/drawing/2014/main" id="{C5259594-90BE-48CD-2B9C-9CEB7FC8306D}"/>
              </a:ext>
            </a:extLst>
          </p:cNvPr>
          <p:cNvSpPr>
            <a:spLocks noGrp="1" noChangeArrowheads="1"/>
          </p:cNvSpPr>
          <p:nvPr>
            <p:ph type="title"/>
          </p:nvPr>
        </p:nvSpPr>
        <p:spPr/>
        <p:txBody>
          <a:bodyPr/>
          <a:lstStyle/>
          <a:p>
            <a:r>
              <a:rPr lang="en-US" altLang="en-US" b="1" dirty="0"/>
              <a:t>      				ISD Warranty Capability</a:t>
            </a:r>
            <a:endParaRPr lang="en-US" altLang="en-US" dirty="0"/>
          </a:p>
        </p:txBody>
      </p:sp>
      <p:sp>
        <p:nvSpPr>
          <p:cNvPr id="28676" name="Content Placeholder 4">
            <a:extLst>
              <a:ext uri="{FF2B5EF4-FFF2-40B4-BE49-F238E27FC236}">
                <a16:creationId xmlns:a16="http://schemas.microsoft.com/office/drawing/2014/main" id="{2A03AFAC-B587-D995-AEF3-717EFE2FE82D}"/>
              </a:ext>
            </a:extLst>
          </p:cNvPr>
          <p:cNvSpPr>
            <a:spLocks noGrp="1" noChangeArrowheads="1"/>
          </p:cNvSpPr>
          <p:nvPr>
            <p:ph idx="1"/>
          </p:nvPr>
        </p:nvSpPr>
        <p:spPr>
          <a:xfrm>
            <a:off x="3352800" y="1600201"/>
            <a:ext cx="6858000" cy="4525963"/>
          </a:xfrm>
        </p:spPr>
        <p:txBody>
          <a:bodyPr/>
          <a:lstStyle/>
          <a:p>
            <a:r>
              <a:rPr lang="en-US" altLang="en-US" sz="2400"/>
              <a:t>All ISDs are authorized and supported to process parts warranty and perform warranty service repairs related to the scope of work defined above as a convenience service to the end-user.   The ISDs are to be authorized to perform and claim for standard warranty, Product Improvement Program and Product Support Program repairs and potentially, special one-time-only authorized repairs beyond their normal approved scope, with the expressed pre-approval and support of the local Cat dealer.  </a:t>
            </a:r>
          </a:p>
          <a:p>
            <a:endParaRPr lang="en-US"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18157141-85B9-4D4E-A65C-7EAAABEAACF0}"/>
              </a:ext>
            </a:extLst>
          </p:cNvPr>
          <p:cNvSpPr>
            <a:spLocks noGrp="1" noChangeArrowheads="1"/>
          </p:cNvSpPr>
          <p:nvPr>
            <p:ph type="title"/>
          </p:nvPr>
        </p:nvSpPr>
        <p:spPr>
          <a:xfrm>
            <a:off x="3429000" y="304800"/>
            <a:ext cx="7239000" cy="1143000"/>
          </a:xfrm>
        </p:spPr>
        <p:txBody>
          <a:bodyPr/>
          <a:lstStyle/>
          <a:p>
            <a:pPr eaLnBrk="1" hangingPunct="1"/>
            <a:r>
              <a:rPr lang="en-US" altLang="en-US" sz="4000"/>
              <a:t>Determining Type of Warranty</a:t>
            </a:r>
          </a:p>
        </p:txBody>
      </p:sp>
      <p:sp>
        <p:nvSpPr>
          <p:cNvPr id="29699" name="Rectangle 3">
            <a:extLst>
              <a:ext uri="{FF2B5EF4-FFF2-40B4-BE49-F238E27FC236}">
                <a16:creationId xmlns:a16="http://schemas.microsoft.com/office/drawing/2014/main" id="{24DEFA2B-63B8-ADE4-2EB8-B81A366166D2}"/>
              </a:ext>
            </a:extLst>
          </p:cNvPr>
          <p:cNvSpPr>
            <a:spLocks noGrp="1" noChangeArrowheads="1"/>
          </p:cNvSpPr>
          <p:nvPr>
            <p:ph type="body" idx="1"/>
          </p:nvPr>
        </p:nvSpPr>
        <p:spPr>
          <a:xfrm>
            <a:off x="3200400" y="1600200"/>
            <a:ext cx="7010400" cy="4800600"/>
          </a:xfrm>
        </p:spPr>
        <p:txBody>
          <a:bodyPr>
            <a:normAutofit fontScale="85000" lnSpcReduction="20000"/>
          </a:bodyPr>
          <a:lstStyle/>
          <a:p>
            <a:pPr eaLnBrk="1" hangingPunct="1">
              <a:lnSpc>
                <a:spcPct val="90000"/>
              </a:lnSpc>
              <a:buFontTx/>
              <a:buNone/>
            </a:pPr>
            <a:r>
              <a:rPr lang="en-US" altLang="en-US" sz="2400" b="1">
                <a:solidFill>
                  <a:schemeClr val="tx2"/>
                </a:solidFill>
                <a:hlinkClick r:id="rId2"/>
              </a:rPr>
              <a:t>Warranty</a:t>
            </a:r>
            <a:endParaRPr lang="en-US" altLang="en-US" sz="2400" b="1">
              <a:solidFill>
                <a:schemeClr val="tx2"/>
              </a:solidFill>
            </a:endParaRPr>
          </a:p>
          <a:p>
            <a:pPr eaLnBrk="1" hangingPunct="1">
              <a:lnSpc>
                <a:spcPct val="90000"/>
              </a:lnSpc>
              <a:buFontTx/>
              <a:buNone/>
            </a:pPr>
            <a:r>
              <a:rPr lang="en-US" altLang="en-US" sz="2400"/>
              <a:t>    Standard Warranty</a:t>
            </a:r>
          </a:p>
          <a:p>
            <a:pPr eaLnBrk="1" hangingPunct="1">
              <a:lnSpc>
                <a:spcPct val="90000"/>
              </a:lnSpc>
              <a:buFontTx/>
              <a:buNone/>
            </a:pPr>
            <a:r>
              <a:rPr lang="en-US" altLang="en-US" sz="2400"/>
              <a:t>    Standard Extended Warranty – what is this?</a:t>
            </a:r>
          </a:p>
          <a:p>
            <a:pPr eaLnBrk="1" hangingPunct="1">
              <a:lnSpc>
                <a:spcPct val="90000"/>
              </a:lnSpc>
              <a:buFontTx/>
              <a:buNone/>
            </a:pPr>
            <a:r>
              <a:rPr lang="en-US" altLang="en-US" sz="2400"/>
              <a:t>    Parts Warranty</a:t>
            </a:r>
          </a:p>
          <a:p>
            <a:pPr eaLnBrk="1" hangingPunct="1">
              <a:lnSpc>
                <a:spcPct val="90000"/>
              </a:lnSpc>
              <a:buFontTx/>
              <a:buNone/>
            </a:pPr>
            <a:r>
              <a:rPr lang="en-US" altLang="en-US" sz="2400"/>
              <a:t>   Emission Warranty</a:t>
            </a:r>
          </a:p>
          <a:p>
            <a:pPr eaLnBrk="1" hangingPunct="1">
              <a:lnSpc>
                <a:spcPct val="90000"/>
              </a:lnSpc>
              <a:buFontTx/>
              <a:buNone/>
            </a:pPr>
            <a:r>
              <a:rPr lang="en-US" altLang="en-US" sz="2400" b="1">
                <a:hlinkClick r:id="rId2"/>
              </a:rPr>
              <a:t>Insurance Coverage</a:t>
            </a:r>
            <a:endParaRPr lang="en-US" altLang="en-US" sz="2400" b="1"/>
          </a:p>
          <a:p>
            <a:pPr eaLnBrk="1" hangingPunct="1">
              <a:lnSpc>
                <a:spcPct val="90000"/>
              </a:lnSpc>
              <a:buFontTx/>
              <a:buNone/>
            </a:pPr>
            <a:r>
              <a:rPr lang="en-US" altLang="en-US" sz="2400"/>
              <a:t>	Extended Service Coverage (ESC)</a:t>
            </a:r>
          </a:p>
          <a:p>
            <a:pPr eaLnBrk="1" hangingPunct="1">
              <a:lnSpc>
                <a:spcPct val="90000"/>
              </a:lnSpc>
              <a:buFontTx/>
              <a:buNone/>
            </a:pPr>
            <a:r>
              <a:rPr lang="en-US" altLang="en-US" sz="2400"/>
              <a:t>    Extended Service Overhaul Protection </a:t>
            </a:r>
          </a:p>
          <a:p>
            <a:pPr eaLnBrk="1" hangingPunct="1">
              <a:lnSpc>
                <a:spcPct val="90000"/>
              </a:lnSpc>
              <a:buFontTx/>
              <a:buNone/>
            </a:pPr>
            <a:r>
              <a:rPr lang="en-US" altLang="en-US" sz="2400"/>
              <a:t>    Used Engine Advantage Program</a:t>
            </a:r>
          </a:p>
          <a:p>
            <a:pPr eaLnBrk="1" hangingPunct="1">
              <a:lnSpc>
                <a:spcPct val="90000"/>
              </a:lnSpc>
              <a:buFontTx/>
              <a:buNone/>
            </a:pPr>
            <a:r>
              <a:rPr lang="en-US" altLang="en-US" sz="2400" b="1">
                <a:solidFill>
                  <a:srgbClr val="FFCC00"/>
                </a:solidFill>
                <a:hlinkClick r:id="rId3"/>
              </a:rPr>
              <a:t>Principle Work Codes</a:t>
            </a:r>
            <a:endParaRPr lang="en-US" altLang="en-US" sz="2400" b="1">
              <a:solidFill>
                <a:srgbClr val="FFCC00"/>
              </a:solidFill>
            </a:endParaRPr>
          </a:p>
          <a:p>
            <a:pPr eaLnBrk="1" hangingPunct="1">
              <a:lnSpc>
                <a:spcPct val="90000"/>
              </a:lnSpc>
              <a:buFontTx/>
              <a:buNone/>
            </a:pPr>
            <a:r>
              <a:rPr lang="en-US" altLang="en-US" sz="2400"/>
              <a:t>    Determines Coverage Type</a:t>
            </a:r>
          </a:p>
          <a:p>
            <a:pPr eaLnBrk="1" hangingPunct="1">
              <a:lnSpc>
                <a:spcPct val="90000"/>
              </a:lnSpc>
            </a:pPr>
            <a:endParaRPr lang="en-US" altLang="en-US" sz="2400"/>
          </a:p>
        </p:txBody>
      </p:sp>
      <p:pic>
        <p:nvPicPr>
          <p:cNvPr id="29700" name="Picture 5">
            <a:extLst>
              <a:ext uri="{FF2B5EF4-FFF2-40B4-BE49-F238E27FC236}">
                <a16:creationId xmlns:a16="http://schemas.microsoft.com/office/drawing/2014/main" id="{B5E3699B-8D73-55FA-38CE-F7683BFFB5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7188" t="30864" r="72656" b="17284"/>
          <a:stretch>
            <a:fillRect/>
          </a:stretch>
        </p:blipFill>
        <p:spPr bwMode="auto">
          <a:xfrm>
            <a:off x="1524000" y="0"/>
            <a:ext cx="1676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5FE93ED4-DD97-8A94-1EDD-A96FB9FEF9D0}"/>
              </a:ext>
            </a:extLst>
          </p:cNvPr>
          <p:cNvSpPr>
            <a:spLocks noGrp="1" noChangeArrowheads="1"/>
          </p:cNvSpPr>
          <p:nvPr>
            <p:ph type="title"/>
          </p:nvPr>
        </p:nvSpPr>
        <p:spPr/>
        <p:txBody>
          <a:bodyPr/>
          <a:lstStyle/>
          <a:p>
            <a:pPr eaLnBrk="1" hangingPunct="1"/>
            <a:r>
              <a:rPr lang="en-US" altLang="en-US" dirty="0"/>
              <a:t>				Warranty Situations</a:t>
            </a:r>
          </a:p>
        </p:txBody>
      </p:sp>
      <p:sp>
        <p:nvSpPr>
          <p:cNvPr id="30723" name="Rectangle 3">
            <a:extLst>
              <a:ext uri="{FF2B5EF4-FFF2-40B4-BE49-F238E27FC236}">
                <a16:creationId xmlns:a16="http://schemas.microsoft.com/office/drawing/2014/main" id="{08EF47D1-8EA3-8CAF-EF0F-159802C04B73}"/>
              </a:ext>
            </a:extLst>
          </p:cNvPr>
          <p:cNvSpPr>
            <a:spLocks noGrp="1" noChangeArrowheads="1"/>
          </p:cNvSpPr>
          <p:nvPr>
            <p:ph type="body" idx="1"/>
          </p:nvPr>
        </p:nvSpPr>
        <p:spPr>
          <a:xfrm>
            <a:off x="3810000" y="1432718"/>
            <a:ext cx="6858000" cy="3992563"/>
          </a:xfrm>
        </p:spPr>
        <p:txBody>
          <a:bodyPr/>
          <a:lstStyle/>
          <a:p>
            <a:pPr eaLnBrk="1" hangingPunct="1">
              <a:buFontTx/>
              <a:buNone/>
            </a:pPr>
            <a:r>
              <a:rPr lang="en-US" altLang="en-US" dirty="0"/>
              <a:t>Determine “Root” Cause of Failure</a:t>
            </a:r>
          </a:p>
          <a:p>
            <a:pPr eaLnBrk="1" hangingPunct="1">
              <a:buFontTx/>
              <a:buNone/>
            </a:pPr>
            <a:endParaRPr lang="en-US" altLang="en-US" dirty="0"/>
          </a:p>
          <a:p>
            <a:pPr eaLnBrk="1" hangingPunct="1">
              <a:buFontTx/>
              <a:buNone/>
            </a:pPr>
            <a:r>
              <a:rPr lang="en-US" altLang="en-US" dirty="0"/>
              <a:t>   Caterpillar Warranty is Responsible for Failures of Caterpillar Material or Workmanship</a:t>
            </a:r>
          </a:p>
          <a:p>
            <a:pPr eaLnBrk="1" hangingPunct="1"/>
            <a:endParaRPr lang="en-US" altLang="en-US" dirty="0"/>
          </a:p>
        </p:txBody>
      </p:sp>
      <p:pic>
        <p:nvPicPr>
          <p:cNvPr id="30724" name="Picture 5">
            <a:extLst>
              <a:ext uri="{FF2B5EF4-FFF2-40B4-BE49-F238E27FC236}">
                <a16:creationId xmlns:a16="http://schemas.microsoft.com/office/drawing/2014/main" id="{B2D11081-4B79-2E39-0A67-189DE578BB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188" t="30864" r="72656" b="17284"/>
          <a:stretch>
            <a:fillRect/>
          </a:stretch>
        </p:blipFill>
        <p:spPr bwMode="auto">
          <a:xfrm>
            <a:off x="1524000" y="0"/>
            <a:ext cx="1981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D28DF22E-60B3-648A-603B-253DDC6F8B2F}"/>
              </a:ext>
            </a:extLst>
          </p:cNvPr>
          <p:cNvSpPr>
            <a:spLocks noGrp="1" noChangeArrowheads="1"/>
          </p:cNvSpPr>
          <p:nvPr>
            <p:ph type="title"/>
          </p:nvPr>
        </p:nvSpPr>
        <p:spPr/>
        <p:txBody>
          <a:bodyPr/>
          <a:lstStyle/>
          <a:p>
            <a:pPr eaLnBrk="1" hangingPunct="1"/>
            <a:r>
              <a:rPr lang="en-US" altLang="en-US" dirty="0"/>
              <a:t>                                           Non -  Warranty Situations</a:t>
            </a:r>
          </a:p>
        </p:txBody>
      </p:sp>
      <p:sp>
        <p:nvSpPr>
          <p:cNvPr id="31747" name="Rectangle 3">
            <a:extLst>
              <a:ext uri="{FF2B5EF4-FFF2-40B4-BE49-F238E27FC236}">
                <a16:creationId xmlns:a16="http://schemas.microsoft.com/office/drawing/2014/main" id="{6E729B83-CDBF-E69D-6D0B-945A7A38F48C}"/>
              </a:ext>
            </a:extLst>
          </p:cNvPr>
          <p:cNvSpPr>
            <a:spLocks noGrp="1" noChangeArrowheads="1"/>
          </p:cNvSpPr>
          <p:nvPr>
            <p:ph type="body" idx="1"/>
          </p:nvPr>
        </p:nvSpPr>
        <p:spPr>
          <a:xfrm>
            <a:off x="3657600" y="1600201"/>
            <a:ext cx="8229600" cy="4525963"/>
          </a:xfrm>
        </p:spPr>
        <p:txBody>
          <a:bodyPr/>
          <a:lstStyle/>
          <a:p>
            <a:pPr eaLnBrk="1" hangingPunct="1">
              <a:buFontTx/>
              <a:buNone/>
            </a:pPr>
            <a:r>
              <a:rPr lang="en-US" altLang="en-US"/>
              <a:t>These situations are </a:t>
            </a:r>
            <a:r>
              <a:rPr lang="en-US" altLang="en-US" u="sng"/>
              <a:t>not</a:t>
            </a:r>
            <a:r>
              <a:rPr lang="en-US" altLang="en-US"/>
              <a:t> for Caterpillar Warranty: </a:t>
            </a:r>
          </a:p>
          <a:p>
            <a:pPr eaLnBrk="1" hangingPunct="1"/>
            <a:r>
              <a:rPr lang="en-US" altLang="en-US"/>
              <a:t>Dealer Workmanship</a:t>
            </a:r>
          </a:p>
          <a:p>
            <a:pPr eaLnBrk="1" hangingPunct="1"/>
            <a:r>
              <a:rPr lang="en-US" altLang="en-US"/>
              <a:t>Incorrect Parts Consist (errors or shortages)</a:t>
            </a:r>
          </a:p>
          <a:p>
            <a:pPr eaLnBrk="1" hangingPunct="1"/>
            <a:r>
              <a:rPr lang="en-US" altLang="en-US"/>
              <a:t>Preventative Repairs</a:t>
            </a:r>
          </a:p>
          <a:p>
            <a:pPr eaLnBrk="1" hangingPunct="1"/>
            <a:r>
              <a:rPr lang="en-US" altLang="en-US"/>
              <a:t>Goodwill</a:t>
            </a:r>
          </a:p>
          <a:p>
            <a:pPr eaLnBrk="1" hangingPunct="1"/>
            <a:endParaRPr lang="en-US" altLang="en-US"/>
          </a:p>
        </p:txBody>
      </p:sp>
      <p:pic>
        <p:nvPicPr>
          <p:cNvPr id="31748" name="Picture 5">
            <a:extLst>
              <a:ext uri="{FF2B5EF4-FFF2-40B4-BE49-F238E27FC236}">
                <a16:creationId xmlns:a16="http://schemas.microsoft.com/office/drawing/2014/main" id="{ACEC23DF-694B-BC2E-E8C5-6D28C9D7FC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188" t="30864" r="72656" b="17284"/>
          <a:stretch>
            <a:fillRect/>
          </a:stretch>
        </p:blipFill>
        <p:spPr bwMode="auto">
          <a:xfrm>
            <a:off x="1524000" y="152400"/>
            <a:ext cx="19812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a:extLst>
              <a:ext uri="{FF2B5EF4-FFF2-40B4-BE49-F238E27FC236}">
                <a16:creationId xmlns:a16="http://schemas.microsoft.com/office/drawing/2014/main" id="{4D8E21A0-1A26-10AF-B61A-000B44C3E382}"/>
              </a:ext>
            </a:extLst>
          </p:cNvPr>
          <p:cNvSpPr txBox="1">
            <a:spLocks noChangeArrowheads="1"/>
          </p:cNvSpPr>
          <p:nvPr/>
        </p:nvSpPr>
        <p:spPr bwMode="auto">
          <a:xfrm>
            <a:off x="8610600" y="1905000"/>
            <a:ext cx="1423988"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73075">
              <a:spcBef>
                <a:spcPct val="20000"/>
              </a:spcBef>
              <a:buChar char="•"/>
              <a:defRPr sz="3200">
                <a:solidFill>
                  <a:schemeClr val="tx1"/>
                </a:solidFill>
                <a:latin typeface="Arial" panose="020B0604020202020204" pitchFamily="34" charset="0"/>
              </a:defRPr>
            </a:lvl1pPr>
            <a:lvl2pPr marL="742950" indent="-285750" defTabSz="473075">
              <a:spcBef>
                <a:spcPct val="20000"/>
              </a:spcBef>
              <a:buChar char="–"/>
              <a:defRPr sz="2800">
                <a:solidFill>
                  <a:schemeClr val="tx1"/>
                </a:solidFill>
                <a:latin typeface="Arial" panose="020B0604020202020204" pitchFamily="34" charset="0"/>
              </a:defRPr>
            </a:lvl2pPr>
            <a:lvl3pPr marL="1143000" indent="-228600" defTabSz="473075">
              <a:spcBef>
                <a:spcPct val="20000"/>
              </a:spcBef>
              <a:buChar char="•"/>
              <a:defRPr sz="2400">
                <a:solidFill>
                  <a:schemeClr val="tx1"/>
                </a:solidFill>
                <a:latin typeface="Arial" panose="020B0604020202020204" pitchFamily="34" charset="0"/>
              </a:defRPr>
            </a:lvl3pPr>
            <a:lvl4pPr marL="1600200" indent="-228600" defTabSz="473075">
              <a:spcBef>
                <a:spcPct val="20000"/>
              </a:spcBef>
              <a:buChar char="–"/>
              <a:defRPr sz="2000">
                <a:solidFill>
                  <a:schemeClr val="tx1"/>
                </a:solidFill>
                <a:latin typeface="Arial" panose="020B0604020202020204" pitchFamily="34" charset="0"/>
              </a:defRPr>
            </a:lvl4pPr>
            <a:lvl5pPr marL="2057400" indent="-228600" defTabSz="473075">
              <a:spcBef>
                <a:spcPct val="20000"/>
              </a:spcBef>
              <a:buChar char="»"/>
              <a:defRPr sz="2000">
                <a:solidFill>
                  <a:schemeClr val="tx1"/>
                </a:solidFill>
                <a:latin typeface="Arial" panose="020B0604020202020204" pitchFamily="34" charset="0"/>
              </a:defRPr>
            </a:lvl5pPr>
            <a:lvl6pPr marL="25146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
                <a:srgbClr val="104160"/>
              </a:buClr>
              <a:buSzPct val="90000"/>
              <a:buFont typeface="Monotype Sorts" pitchFamily="2" charset="2"/>
              <a:buNone/>
            </a:pPr>
            <a:endParaRPr lang="en-US" altLang="en-US" sz="2400">
              <a:latin typeface="Times New Roman" panose="02020603050405020304" pitchFamily="18" charset="0"/>
            </a:endParaRPr>
          </a:p>
        </p:txBody>
      </p:sp>
      <p:sp>
        <p:nvSpPr>
          <p:cNvPr id="32771" name="Text Box 3">
            <a:extLst>
              <a:ext uri="{FF2B5EF4-FFF2-40B4-BE49-F238E27FC236}">
                <a16:creationId xmlns:a16="http://schemas.microsoft.com/office/drawing/2014/main" id="{D78DD542-A5B4-25AD-E89A-3ACD01D233ED}"/>
              </a:ext>
            </a:extLst>
          </p:cNvPr>
          <p:cNvSpPr txBox="1">
            <a:spLocks noChangeArrowheads="1"/>
          </p:cNvSpPr>
          <p:nvPr/>
        </p:nvSpPr>
        <p:spPr bwMode="auto">
          <a:xfrm>
            <a:off x="4530725" y="1079501"/>
            <a:ext cx="2643188"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73075">
              <a:spcBef>
                <a:spcPct val="20000"/>
              </a:spcBef>
              <a:buChar char="•"/>
              <a:defRPr sz="3200">
                <a:solidFill>
                  <a:schemeClr val="tx1"/>
                </a:solidFill>
                <a:latin typeface="Arial" panose="020B0604020202020204" pitchFamily="34" charset="0"/>
              </a:defRPr>
            </a:lvl1pPr>
            <a:lvl2pPr marL="742950" indent="-285750" defTabSz="473075">
              <a:spcBef>
                <a:spcPct val="20000"/>
              </a:spcBef>
              <a:buChar char="–"/>
              <a:defRPr sz="2800">
                <a:solidFill>
                  <a:schemeClr val="tx1"/>
                </a:solidFill>
                <a:latin typeface="Arial" panose="020B0604020202020204" pitchFamily="34" charset="0"/>
              </a:defRPr>
            </a:lvl2pPr>
            <a:lvl3pPr marL="1143000" indent="-228600" defTabSz="473075">
              <a:spcBef>
                <a:spcPct val="20000"/>
              </a:spcBef>
              <a:buChar char="•"/>
              <a:defRPr sz="2400">
                <a:solidFill>
                  <a:schemeClr val="tx1"/>
                </a:solidFill>
                <a:latin typeface="Arial" panose="020B0604020202020204" pitchFamily="34" charset="0"/>
              </a:defRPr>
            </a:lvl3pPr>
            <a:lvl4pPr marL="1600200" indent="-228600" defTabSz="473075">
              <a:spcBef>
                <a:spcPct val="20000"/>
              </a:spcBef>
              <a:buChar char="–"/>
              <a:defRPr sz="2000">
                <a:solidFill>
                  <a:schemeClr val="tx1"/>
                </a:solidFill>
                <a:latin typeface="Arial" panose="020B0604020202020204" pitchFamily="34" charset="0"/>
              </a:defRPr>
            </a:lvl4pPr>
            <a:lvl5pPr marL="2057400" indent="-228600" defTabSz="473075">
              <a:spcBef>
                <a:spcPct val="20000"/>
              </a:spcBef>
              <a:buChar char="»"/>
              <a:defRPr sz="2000">
                <a:solidFill>
                  <a:schemeClr val="tx1"/>
                </a:solidFill>
                <a:latin typeface="Arial" panose="020B0604020202020204" pitchFamily="34" charset="0"/>
              </a:defRPr>
            </a:lvl5pPr>
            <a:lvl6pPr marL="25146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
                <a:srgbClr val="104160"/>
              </a:buClr>
              <a:buSzPct val="90000"/>
              <a:buFont typeface="Monotype Sorts" pitchFamily="2" charset="2"/>
              <a:buNone/>
            </a:pPr>
            <a:endParaRPr lang="en-US" altLang="en-US" sz="2400">
              <a:latin typeface="Times New Roman" panose="02020603050405020304" pitchFamily="18" charset="0"/>
            </a:endParaRPr>
          </a:p>
        </p:txBody>
      </p:sp>
      <p:sp>
        <p:nvSpPr>
          <p:cNvPr id="32772" name="Text Box 4">
            <a:extLst>
              <a:ext uri="{FF2B5EF4-FFF2-40B4-BE49-F238E27FC236}">
                <a16:creationId xmlns:a16="http://schemas.microsoft.com/office/drawing/2014/main" id="{CC50F692-0B37-0F16-1D3F-5E2D86949D27}"/>
              </a:ext>
            </a:extLst>
          </p:cNvPr>
          <p:cNvSpPr txBox="1">
            <a:spLocks noChangeArrowheads="1"/>
          </p:cNvSpPr>
          <p:nvPr/>
        </p:nvSpPr>
        <p:spPr bwMode="auto">
          <a:xfrm>
            <a:off x="9380538" y="6115051"/>
            <a:ext cx="406400"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73075">
              <a:spcBef>
                <a:spcPct val="20000"/>
              </a:spcBef>
              <a:buChar char="•"/>
              <a:defRPr sz="3200">
                <a:solidFill>
                  <a:schemeClr val="tx1"/>
                </a:solidFill>
                <a:latin typeface="Arial" panose="020B0604020202020204" pitchFamily="34" charset="0"/>
              </a:defRPr>
            </a:lvl1pPr>
            <a:lvl2pPr marL="742950" indent="-285750" defTabSz="473075">
              <a:spcBef>
                <a:spcPct val="20000"/>
              </a:spcBef>
              <a:buChar char="–"/>
              <a:defRPr sz="2800">
                <a:solidFill>
                  <a:schemeClr val="tx1"/>
                </a:solidFill>
                <a:latin typeface="Arial" panose="020B0604020202020204" pitchFamily="34" charset="0"/>
              </a:defRPr>
            </a:lvl2pPr>
            <a:lvl3pPr marL="1143000" indent="-228600" defTabSz="473075">
              <a:spcBef>
                <a:spcPct val="20000"/>
              </a:spcBef>
              <a:buChar char="•"/>
              <a:defRPr sz="2400">
                <a:solidFill>
                  <a:schemeClr val="tx1"/>
                </a:solidFill>
                <a:latin typeface="Arial" panose="020B0604020202020204" pitchFamily="34" charset="0"/>
              </a:defRPr>
            </a:lvl3pPr>
            <a:lvl4pPr marL="1600200" indent="-228600" defTabSz="473075">
              <a:spcBef>
                <a:spcPct val="20000"/>
              </a:spcBef>
              <a:buChar char="–"/>
              <a:defRPr sz="2000">
                <a:solidFill>
                  <a:schemeClr val="tx1"/>
                </a:solidFill>
                <a:latin typeface="Arial" panose="020B0604020202020204" pitchFamily="34" charset="0"/>
              </a:defRPr>
            </a:lvl4pPr>
            <a:lvl5pPr marL="2057400" indent="-228600" defTabSz="473075">
              <a:spcBef>
                <a:spcPct val="20000"/>
              </a:spcBef>
              <a:buChar char="»"/>
              <a:defRPr sz="2000">
                <a:solidFill>
                  <a:schemeClr val="tx1"/>
                </a:solidFill>
                <a:latin typeface="Arial" panose="020B0604020202020204" pitchFamily="34" charset="0"/>
              </a:defRPr>
            </a:lvl5pPr>
            <a:lvl6pPr marL="25146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
                <a:srgbClr val="104160"/>
              </a:buClr>
              <a:buSzPct val="90000"/>
              <a:buFont typeface="Monotype Sorts" pitchFamily="2" charset="2"/>
              <a:buNone/>
            </a:pPr>
            <a:endParaRPr lang="en-US" altLang="en-US" sz="2400">
              <a:latin typeface="Times New Roman" panose="02020603050405020304" pitchFamily="18" charset="0"/>
            </a:endParaRPr>
          </a:p>
        </p:txBody>
      </p:sp>
      <p:sp>
        <p:nvSpPr>
          <p:cNvPr id="32773" name="Text Box 5">
            <a:extLst>
              <a:ext uri="{FF2B5EF4-FFF2-40B4-BE49-F238E27FC236}">
                <a16:creationId xmlns:a16="http://schemas.microsoft.com/office/drawing/2014/main" id="{1BB3D1B4-86C7-C1D7-D346-DC7AA71C7D40}"/>
              </a:ext>
            </a:extLst>
          </p:cNvPr>
          <p:cNvSpPr txBox="1">
            <a:spLocks noChangeArrowheads="1"/>
          </p:cNvSpPr>
          <p:nvPr/>
        </p:nvSpPr>
        <p:spPr bwMode="auto">
          <a:xfrm>
            <a:off x="2324100" y="2149476"/>
            <a:ext cx="6699250"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73075">
              <a:spcBef>
                <a:spcPct val="20000"/>
              </a:spcBef>
              <a:buChar char="•"/>
              <a:defRPr sz="3200">
                <a:solidFill>
                  <a:schemeClr val="tx1"/>
                </a:solidFill>
                <a:latin typeface="Arial" panose="020B0604020202020204" pitchFamily="34" charset="0"/>
              </a:defRPr>
            </a:lvl1pPr>
            <a:lvl2pPr marL="742950" indent="-285750" defTabSz="473075">
              <a:spcBef>
                <a:spcPct val="20000"/>
              </a:spcBef>
              <a:buChar char="–"/>
              <a:defRPr sz="2800">
                <a:solidFill>
                  <a:schemeClr val="tx1"/>
                </a:solidFill>
                <a:latin typeface="Arial" panose="020B0604020202020204" pitchFamily="34" charset="0"/>
              </a:defRPr>
            </a:lvl2pPr>
            <a:lvl3pPr marL="1143000" indent="-228600" defTabSz="473075">
              <a:spcBef>
                <a:spcPct val="20000"/>
              </a:spcBef>
              <a:buChar char="•"/>
              <a:defRPr sz="2400">
                <a:solidFill>
                  <a:schemeClr val="tx1"/>
                </a:solidFill>
                <a:latin typeface="Arial" panose="020B0604020202020204" pitchFamily="34" charset="0"/>
              </a:defRPr>
            </a:lvl3pPr>
            <a:lvl4pPr marL="1600200" indent="-228600" defTabSz="473075">
              <a:spcBef>
                <a:spcPct val="20000"/>
              </a:spcBef>
              <a:buChar char="–"/>
              <a:defRPr sz="2000">
                <a:solidFill>
                  <a:schemeClr val="tx1"/>
                </a:solidFill>
                <a:latin typeface="Arial" panose="020B0604020202020204" pitchFamily="34" charset="0"/>
              </a:defRPr>
            </a:lvl4pPr>
            <a:lvl5pPr marL="2057400" indent="-228600" defTabSz="473075">
              <a:spcBef>
                <a:spcPct val="20000"/>
              </a:spcBef>
              <a:buChar char="»"/>
              <a:defRPr sz="2000">
                <a:solidFill>
                  <a:schemeClr val="tx1"/>
                </a:solidFill>
                <a:latin typeface="Arial" panose="020B0604020202020204" pitchFamily="34" charset="0"/>
              </a:defRPr>
            </a:lvl5pPr>
            <a:lvl6pPr marL="25146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
                <a:srgbClr val="104160"/>
              </a:buClr>
              <a:buSzPct val="90000"/>
              <a:buFont typeface="Monotype Sorts" pitchFamily="2" charset="2"/>
              <a:buNone/>
            </a:pPr>
            <a:endParaRPr lang="en-US" altLang="en-US" sz="2400">
              <a:latin typeface="Times New Roman" panose="02020603050405020304" pitchFamily="18" charset="0"/>
            </a:endParaRPr>
          </a:p>
        </p:txBody>
      </p:sp>
      <p:sp>
        <p:nvSpPr>
          <p:cNvPr id="32774" name="Text Box 6">
            <a:extLst>
              <a:ext uri="{FF2B5EF4-FFF2-40B4-BE49-F238E27FC236}">
                <a16:creationId xmlns:a16="http://schemas.microsoft.com/office/drawing/2014/main" id="{EF567FC4-CEAA-83EC-F62D-E27CFA0B5631}"/>
              </a:ext>
            </a:extLst>
          </p:cNvPr>
          <p:cNvSpPr txBox="1">
            <a:spLocks noChangeArrowheads="1"/>
          </p:cNvSpPr>
          <p:nvPr/>
        </p:nvSpPr>
        <p:spPr bwMode="auto">
          <a:xfrm>
            <a:off x="2324101" y="2519363"/>
            <a:ext cx="6657975"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73075">
              <a:spcBef>
                <a:spcPct val="20000"/>
              </a:spcBef>
              <a:buChar char="•"/>
              <a:defRPr sz="3200">
                <a:solidFill>
                  <a:schemeClr val="tx1"/>
                </a:solidFill>
                <a:latin typeface="Arial" panose="020B0604020202020204" pitchFamily="34" charset="0"/>
              </a:defRPr>
            </a:lvl1pPr>
            <a:lvl2pPr marL="742950" indent="-285750" defTabSz="473075">
              <a:spcBef>
                <a:spcPct val="20000"/>
              </a:spcBef>
              <a:buChar char="–"/>
              <a:defRPr sz="2800">
                <a:solidFill>
                  <a:schemeClr val="tx1"/>
                </a:solidFill>
                <a:latin typeface="Arial" panose="020B0604020202020204" pitchFamily="34" charset="0"/>
              </a:defRPr>
            </a:lvl2pPr>
            <a:lvl3pPr marL="1143000" indent="-228600" defTabSz="473075">
              <a:spcBef>
                <a:spcPct val="20000"/>
              </a:spcBef>
              <a:buChar char="•"/>
              <a:defRPr sz="2400">
                <a:solidFill>
                  <a:schemeClr val="tx1"/>
                </a:solidFill>
                <a:latin typeface="Arial" panose="020B0604020202020204" pitchFamily="34" charset="0"/>
              </a:defRPr>
            </a:lvl3pPr>
            <a:lvl4pPr marL="1600200" indent="-228600" defTabSz="473075">
              <a:spcBef>
                <a:spcPct val="20000"/>
              </a:spcBef>
              <a:buChar char="–"/>
              <a:defRPr sz="2000">
                <a:solidFill>
                  <a:schemeClr val="tx1"/>
                </a:solidFill>
                <a:latin typeface="Arial" panose="020B0604020202020204" pitchFamily="34" charset="0"/>
              </a:defRPr>
            </a:lvl4pPr>
            <a:lvl5pPr marL="2057400" indent="-228600" defTabSz="473075">
              <a:spcBef>
                <a:spcPct val="20000"/>
              </a:spcBef>
              <a:buChar char="»"/>
              <a:defRPr sz="2000">
                <a:solidFill>
                  <a:schemeClr val="tx1"/>
                </a:solidFill>
                <a:latin typeface="Arial" panose="020B0604020202020204" pitchFamily="34" charset="0"/>
              </a:defRPr>
            </a:lvl5pPr>
            <a:lvl6pPr marL="25146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
                <a:srgbClr val="104160"/>
              </a:buClr>
              <a:buSzPct val="90000"/>
              <a:buFont typeface="Monotype Sorts" pitchFamily="2" charset="2"/>
              <a:buNone/>
            </a:pPr>
            <a:endParaRPr lang="en-US" altLang="en-US" sz="2400">
              <a:latin typeface="Times New Roman" panose="02020603050405020304" pitchFamily="18" charset="0"/>
            </a:endParaRPr>
          </a:p>
        </p:txBody>
      </p:sp>
      <p:sp>
        <p:nvSpPr>
          <p:cNvPr id="32775" name="Text Box 7">
            <a:extLst>
              <a:ext uri="{FF2B5EF4-FFF2-40B4-BE49-F238E27FC236}">
                <a16:creationId xmlns:a16="http://schemas.microsoft.com/office/drawing/2014/main" id="{35895D8C-EA40-BEE9-DBEF-823403B9F5EE}"/>
              </a:ext>
            </a:extLst>
          </p:cNvPr>
          <p:cNvSpPr txBox="1">
            <a:spLocks noChangeArrowheads="1"/>
          </p:cNvSpPr>
          <p:nvPr/>
        </p:nvSpPr>
        <p:spPr bwMode="auto">
          <a:xfrm>
            <a:off x="2324100" y="2747963"/>
            <a:ext cx="6940550"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73075">
              <a:spcBef>
                <a:spcPct val="20000"/>
              </a:spcBef>
              <a:buChar char="•"/>
              <a:defRPr sz="3200">
                <a:solidFill>
                  <a:schemeClr val="tx1"/>
                </a:solidFill>
                <a:latin typeface="Arial" panose="020B0604020202020204" pitchFamily="34" charset="0"/>
              </a:defRPr>
            </a:lvl1pPr>
            <a:lvl2pPr marL="742950" indent="-285750" defTabSz="473075">
              <a:spcBef>
                <a:spcPct val="20000"/>
              </a:spcBef>
              <a:buChar char="–"/>
              <a:defRPr sz="2800">
                <a:solidFill>
                  <a:schemeClr val="tx1"/>
                </a:solidFill>
                <a:latin typeface="Arial" panose="020B0604020202020204" pitchFamily="34" charset="0"/>
              </a:defRPr>
            </a:lvl2pPr>
            <a:lvl3pPr marL="1143000" indent="-228600" defTabSz="473075">
              <a:spcBef>
                <a:spcPct val="20000"/>
              </a:spcBef>
              <a:buChar char="•"/>
              <a:defRPr sz="2400">
                <a:solidFill>
                  <a:schemeClr val="tx1"/>
                </a:solidFill>
                <a:latin typeface="Arial" panose="020B0604020202020204" pitchFamily="34" charset="0"/>
              </a:defRPr>
            </a:lvl3pPr>
            <a:lvl4pPr marL="1600200" indent="-228600" defTabSz="473075">
              <a:spcBef>
                <a:spcPct val="20000"/>
              </a:spcBef>
              <a:buChar char="–"/>
              <a:defRPr sz="2000">
                <a:solidFill>
                  <a:schemeClr val="tx1"/>
                </a:solidFill>
                <a:latin typeface="Arial" panose="020B0604020202020204" pitchFamily="34" charset="0"/>
              </a:defRPr>
            </a:lvl4pPr>
            <a:lvl5pPr marL="2057400" indent="-228600" defTabSz="473075">
              <a:spcBef>
                <a:spcPct val="20000"/>
              </a:spcBef>
              <a:buChar char="»"/>
              <a:defRPr sz="2000">
                <a:solidFill>
                  <a:schemeClr val="tx1"/>
                </a:solidFill>
                <a:latin typeface="Arial" panose="020B0604020202020204" pitchFamily="34" charset="0"/>
              </a:defRPr>
            </a:lvl5pPr>
            <a:lvl6pPr marL="25146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
                <a:srgbClr val="104160"/>
              </a:buClr>
              <a:buSzPct val="90000"/>
              <a:buFont typeface="Monotype Sorts" pitchFamily="2" charset="2"/>
              <a:buNone/>
            </a:pPr>
            <a:endParaRPr lang="en-US" altLang="en-US" sz="2400">
              <a:latin typeface="Times New Roman" panose="02020603050405020304" pitchFamily="18" charset="0"/>
            </a:endParaRPr>
          </a:p>
        </p:txBody>
      </p:sp>
      <p:sp>
        <p:nvSpPr>
          <p:cNvPr id="32776" name="Text Box 8">
            <a:extLst>
              <a:ext uri="{FF2B5EF4-FFF2-40B4-BE49-F238E27FC236}">
                <a16:creationId xmlns:a16="http://schemas.microsoft.com/office/drawing/2014/main" id="{84C7E1F1-3CEF-A0A6-5A98-B79F62A93E0A}"/>
              </a:ext>
            </a:extLst>
          </p:cNvPr>
          <p:cNvSpPr txBox="1">
            <a:spLocks noChangeArrowheads="1"/>
          </p:cNvSpPr>
          <p:nvPr/>
        </p:nvSpPr>
        <p:spPr bwMode="auto">
          <a:xfrm>
            <a:off x="2324100" y="2976563"/>
            <a:ext cx="7092950"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73075">
              <a:spcBef>
                <a:spcPct val="20000"/>
              </a:spcBef>
              <a:buChar char="•"/>
              <a:defRPr sz="3200">
                <a:solidFill>
                  <a:schemeClr val="tx1"/>
                </a:solidFill>
                <a:latin typeface="Arial" panose="020B0604020202020204" pitchFamily="34" charset="0"/>
              </a:defRPr>
            </a:lvl1pPr>
            <a:lvl2pPr marL="742950" indent="-285750" defTabSz="473075">
              <a:spcBef>
                <a:spcPct val="20000"/>
              </a:spcBef>
              <a:buChar char="–"/>
              <a:defRPr sz="2800">
                <a:solidFill>
                  <a:schemeClr val="tx1"/>
                </a:solidFill>
                <a:latin typeface="Arial" panose="020B0604020202020204" pitchFamily="34" charset="0"/>
              </a:defRPr>
            </a:lvl2pPr>
            <a:lvl3pPr marL="1143000" indent="-228600" defTabSz="473075">
              <a:spcBef>
                <a:spcPct val="20000"/>
              </a:spcBef>
              <a:buChar char="•"/>
              <a:defRPr sz="2400">
                <a:solidFill>
                  <a:schemeClr val="tx1"/>
                </a:solidFill>
                <a:latin typeface="Arial" panose="020B0604020202020204" pitchFamily="34" charset="0"/>
              </a:defRPr>
            </a:lvl3pPr>
            <a:lvl4pPr marL="1600200" indent="-228600" defTabSz="473075">
              <a:spcBef>
                <a:spcPct val="20000"/>
              </a:spcBef>
              <a:buChar char="–"/>
              <a:defRPr sz="2000">
                <a:solidFill>
                  <a:schemeClr val="tx1"/>
                </a:solidFill>
                <a:latin typeface="Arial" panose="020B0604020202020204" pitchFamily="34" charset="0"/>
              </a:defRPr>
            </a:lvl4pPr>
            <a:lvl5pPr marL="2057400" indent="-228600" defTabSz="473075">
              <a:spcBef>
                <a:spcPct val="20000"/>
              </a:spcBef>
              <a:buChar char="»"/>
              <a:defRPr sz="2000">
                <a:solidFill>
                  <a:schemeClr val="tx1"/>
                </a:solidFill>
                <a:latin typeface="Arial" panose="020B0604020202020204" pitchFamily="34" charset="0"/>
              </a:defRPr>
            </a:lvl5pPr>
            <a:lvl6pPr marL="25146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
                <a:srgbClr val="104160"/>
              </a:buClr>
              <a:buSzPct val="90000"/>
              <a:buFont typeface="Monotype Sorts" pitchFamily="2" charset="2"/>
              <a:buNone/>
            </a:pPr>
            <a:endParaRPr lang="en-US" altLang="en-US" sz="2400">
              <a:latin typeface="Times New Roman" panose="02020603050405020304" pitchFamily="18" charset="0"/>
            </a:endParaRPr>
          </a:p>
        </p:txBody>
      </p:sp>
      <p:sp>
        <p:nvSpPr>
          <p:cNvPr id="32777" name="Text Box 9">
            <a:extLst>
              <a:ext uri="{FF2B5EF4-FFF2-40B4-BE49-F238E27FC236}">
                <a16:creationId xmlns:a16="http://schemas.microsoft.com/office/drawing/2014/main" id="{B63EB307-E8AA-9941-44B5-8810D3082CD5}"/>
              </a:ext>
            </a:extLst>
          </p:cNvPr>
          <p:cNvSpPr txBox="1">
            <a:spLocks noChangeArrowheads="1"/>
          </p:cNvSpPr>
          <p:nvPr/>
        </p:nvSpPr>
        <p:spPr bwMode="auto">
          <a:xfrm>
            <a:off x="2324100" y="3205163"/>
            <a:ext cx="6915150"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73075">
              <a:spcBef>
                <a:spcPct val="20000"/>
              </a:spcBef>
              <a:buChar char="•"/>
              <a:defRPr sz="3200">
                <a:solidFill>
                  <a:schemeClr val="tx1"/>
                </a:solidFill>
                <a:latin typeface="Arial" panose="020B0604020202020204" pitchFamily="34" charset="0"/>
              </a:defRPr>
            </a:lvl1pPr>
            <a:lvl2pPr marL="742950" indent="-285750" defTabSz="473075">
              <a:spcBef>
                <a:spcPct val="20000"/>
              </a:spcBef>
              <a:buChar char="–"/>
              <a:defRPr sz="2800">
                <a:solidFill>
                  <a:schemeClr val="tx1"/>
                </a:solidFill>
                <a:latin typeface="Arial" panose="020B0604020202020204" pitchFamily="34" charset="0"/>
              </a:defRPr>
            </a:lvl2pPr>
            <a:lvl3pPr marL="1143000" indent="-228600" defTabSz="473075">
              <a:spcBef>
                <a:spcPct val="20000"/>
              </a:spcBef>
              <a:buChar char="•"/>
              <a:defRPr sz="2400">
                <a:solidFill>
                  <a:schemeClr val="tx1"/>
                </a:solidFill>
                <a:latin typeface="Arial" panose="020B0604020202020204" pitchFamily="34" charset="0"/>
              </a:defRPr>
            </a:lvl3pPr>
            <a:lvl4pPr marL="1600200" indent="-228600" defTabSz="473075">
              <a:spcBef>
                <a:spcPct val="20000"/>
              </a:spcBef>
              <a:buChar char="–"/>
              <a:defRPr sz="2000">
                <a:solidFill>
                  <a:schemeClr val="tx1"/>
                </a:solidFill>
                <a:latin typeface="Arial" panose="020B0604020202020204" pitchFamily="34" charset="0"/>
              </a:defRPr>
            </a:lvl4pPr>
            <a:lvl5pPr marL="2057400" indent="-228600" defTabSz="473075">
              <a:spcBef>
                <a:spcPct val="20000"/>
              </a:spcBef>
              <a:buChar char="»"/>
              <a:defRPr sz="2000">
                <a:solidFill>
                  <a:schemeClr val="tx1"/>
                </a:solidFill>
                <a:latin typeface="Arial" panose="020B0604020202020204" pitchFamily="34" charset="0"/>
              </a:defRPr>
            </a:lvl5pPr>
            <a:lvl6pPr marL="25146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
                <a:srgbClr val="104160"/>
              </a:buClr>
              <a:buSzPct val="90000"/>
              <a:buFont typeface="Monotype Sorts" pitchFamily="2" charset="2"/>
              <a:buNone/>
            </a:pPr>
            <a:endParaRPr lang="en-US" altLang="en-US" sz="2000">
              <a:solidFill>
                <a:srgbClr val="000000"/>
              </a:solidFill>
            </a:endParaRPr>
          </a:p>
        </p:txBody>
      </p:sp>
      <p:sp>
        <p:nvSpPr>
          <p:cNvPr id="32778" name="Text Box 10">
            <a:extLst>
              <a:ext uri="{FF2B5EF4-FFF2-40B4-BE49-F238E27FC236}">
                <a16:creationId xmlns:a16="http://schemas.microsoft.com/office/drawing/2014/main" id="{12DB000D-9CE9-FF73-5D71-3008A66B3B6D}"/>
              </a:ext>
            </a:extLst>
          </p:cNvPr>
          <p:cNvSpPr txBox="1">
            <a:spLocks noChangeArrowheads="1"/>
          </p:cNvSpPr>
          <p:nvPr/>
        </p:nvSpPr>
        <p:spPr bwMode="auto">
          <a:xfrm>
            <a:off x="2324101" y="3433763"/>
            <a:ext cx="6907213"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73075">
              <a:spcBef>
                <a:spcPct val="20000"/>
              </a:spcBef>
              <a:buChar char="•"/>
              <a:defRPr sz="3200">
                <a:solidFill>
                  <a:schemeClr val="tx1"/>
                </a:solidFill>
                <a:latin typeface="Arial" panose="020B0604020202020204" pitchFamily="34" charset="0"/>
              </a:defRPr>
            </a:lvl1pPr>
            <a:lvl2pPr marL="742950" indent="-285750" defTabSz="473075">
              <a:spcBef>
                <a:spcPct val="20000"/>
              </a:spcBef>
              <a:buChar char="–"/>
              <a:defRPr sz="2800">
                <a:solidFill>
                  <a:schemeClr val="tx1"/>
                </a:solidFill>
                <a:latin typeface="Arial" panose="020B0604020202020204" pitchFamily="34" charset="0"/>
              </a:defRPr>
            </a:lvl2pPr>
            <a:lvl3pPr marL="1143000" indent="-228600" defTabSz="473075">
              <a:spcBef>
                <a:spcPct val="20000"/>
              </a:spcBef>
              <a:buChar char="•"/>
              <a:defRPr sz="2400">
                <a:solidFill>
                  <a:schemeClr val="tx1"/>
                </a:solidFill>
                <a:latin typeface="Arial" panose="020B0604020202020204" pitchFamily="34" charset="0"/>
              </a:defRPr>
            </a:lvl3pPr>
            <a:lvl4pPr marL="1600200" indent="-228600" defTabSz="473075">
              <a:spcBef>
                <a:spcPct val="20000"/>
              </a:spcBef>
              <a:buChar char="–"/>
              <a:defRPr sz="2000">
                <a:solidFill>
                  <a:schemeClr val="tx1"/>
                </a:solidFill>
                <a:latin typeface="Arial" panose="020B0604020202020204" pitchFamily="34" charset="0"/>
              </a:defRPr>
            </a:lvl4pPr>
            <a:lvl5pPr marL="2057400" indent="-228600" defTabSz="473075">
              <a:spcBef>
                <a:spcPct val="20000"/>
              </a:spcBef>
              <a:buChar char="»"/>
              <a:defRPr sz="2000">
                <a:solidFill>
                  <a:schemeClr val="tx1"/>
                </a:solidFill>
                <a:latin typeface="Arial" panose="020B0604020202020204" pitchFamily="34" charset="0"/>
              </a:defRPr>
            </a:lvl5pPr>
            <a:lvl6pPr marL="25146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
                <a:srgbClr val="104160"/>
              </a:buClr>
              <a:buSzPct val="90000"/>
              <a:buFont typeface="Monotype Sorts" pitchFamily="2" charset="2"/>
              <a:buNone/>
            </a:pPr>
            <a:endParaRPr lang="en-US" altLang="en-US" sz="2400">
              <a:latin typeface="Times New Roman" panose="02020603050405020304" pitchFamily="18" charset="0"/>
            </a:endParaRPr>
          </a:p>
        </p:txBody>
      </p:sp>
      <p:sp>
        <p:nvSpPr>
          <p:cNvPr id="32779" name="Text Box 11">
            <a:extLst>
              <a:ext uri="{FF2B5EF4-FFF2-40B4-BE49-F238E27FC236}">
                <a16:creationId xmlns:a16="http://schemas.microsoft.com/office/drawing/2014/main" id="{A44FBCEC-0432-AFEA-3F95-3BC4A2760295}"/>
              </a:ext>
            </a:extLst>
          </p:cNvPr>
          <p:cNvSpPr txBox="1">
            <a:spLocks noChangeArrowheads="1"/>
          </p:cNvSpPr>
          <p:nvPr/>
        </p:nvSpPr>
        <p:spPr bwMode="auto">
          <a:xfrm>
            <a:off x="2324100" y="3662363"/>
            <a:ext cx="6827838"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73075">
              <a:spcBef>
                <a:spcPct val="20000"/>
              </a:spcBef>
              <a:buChar char="•"/>
              <a:defRPr sz="3200">
                <a:solidFill>
                  <a:schemeClr val="tx1"/>
                </a:solidFill>
                <a:latin typeface="Arial" panose="020B0604020202020204" pitchFamily="34" charset="0"/>
              </a:defRPr>
            </a:lvl1pPr>
            <a:lvl2pPr marL="742950" indent="-285750" defTabSz="473075">
              <a:spcBef>
                <a:spcPct val="20000"/>
              </a:spcBef>
              <a:buChar char="–"/>
              <a:defRPr sz="2800">
                <a:solidFill>
                  <a:schemeClr val="tx1"/>
                </a:solidFill>
                <a:latin typeface="Arial" panose="020B0604020202020204" pitchFamily="34" charset="0"/>
              </a:defRPr>
            </a:lvl2pPr>
            <a:lvl3pPr marL="1143000" indent="-228600" defTabSz="473075">
              <a:spcBef>
                <a:spcPct val="20000"/>
              </a:spcBef>
              <a:buChar char="•"/>
              <a:defRPr sz="2400">
                <a:solidFill>
                  <a:schemeClr val="tx1"/>
                </a:solidFill>
                <a:latin typeface="Arial" panose="020B0604020202020204" pitchFamily="34" charset="0"/>
              </a:defRPr>
            </a:lvl3pPr>
            <a:lvl4pPr marL="1600200" indent="-228600" defTabSz="473075">
              <a:spcBef>
                <a:spcPct val="20000"/>
              </a:spcBef>
              <a:buChar char="–"/>
              <a:defRPr sz="2000">
                <a:solidFill>
                  <a:schemeClr val="tx1"/>
                </a:solidFill>
                <a:latin typeface="Arial" panose="020B0604020202020204" pitchFamily="34" charset="0"/>
              </a:defRPr>
            </a:lvl4pPr>
            <a:lvl5pPr marL="2057400" indent="-228600" defTabSz="473075">
              <a:spcBef>
                <a:spcPct val="20000"/>
              </a:spcBef>
              <a:buChar char="»"/>
              <a:defRPr sz="2000">
                <a:solidFill>
                  <a:schemeClr val="tx1"/>
                </a:solidFill>
                <a:latin typeface="Arial" panose="020B0604020202020204" pitchFamily="34" charset="0"/>
              </a:defRPr>
            </a:lvl5pPr>
            <a:lvl6pPr marL="25146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
                <a:srgbClr val="104160"/>
              </a:buClr>
              <a:buSzPct val="90000"/>
              <a:buFont typeface="Monotype Sorts" pitchFamily="2" charset="2"/>
              <a:buNone/>
            </a:pPr>
            <a:endParaRPr lang="en-US" altLang="en-US" sz="2400">
              <a:latin typeface="Times New Roman" panose="02020603050405020304" pitchFamily="18" charset="0"/>
            </a:endParaRPr>
          </a:p>
        </p:txBody>
      </p:sp>
      <p:sp>
        <p:nvSpPr>
          <p:cNvPr id="32780" name="Text Box 12">
            <a:extLst>
              <a:ext uri="{FF2B5EF4-FFF2-40B4-BE49-F238E27FC236}">
                <a16:creationId xmlns:a16="http://schemas.microsoft.com/office/drawing/2014/main" id="{4F3A94E1-E4CF-163D-49F4-21463485376C}"/>
              </a:ext>
            </a:extLst>
          </p:cNvPr>
          <p:cNvSpPr txBox="1">
            <a:spLocks noChangeArrowheads="1"/>
          </p:cNvSpPr>
          <p:nvPr/>
        </p:nvSpPr>
        <p:spPr bwMode="auto">
          <a:xfrm>
            <a:off x="2324101" y="3889376"/>
            <a:ext cx="61706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73075">
              <a:spcBef>
                <a:spcPct val="20000"/>
              </a:spcBef>
              <a:buChar char="•"/>
              <a:defRPr sz="3200">
                <a:solidFill>
                  <a:schemeClr val="tx1"/>
                </a:solidFill>
                <a:latin typeface="Arial" panose="020B0604020202020204" pitchFamily="34" charset="0"/>
              </a:defRPr>
            </a:lvl1pPr>
            <a:lvl2pPr marL="742950" indent="-285750" defTabSz="473075">
              <a:spcBef>
                <a:spcPct val="20000"/>
              </a:spcBef>
              <a:buChar char="–"/>
              <a:defRPr sz="2800">
                <a:solidFill>
                  <a:schemeClr val="tx1"/>
                </a:solidFill>
                <a:latin typeface="Arial" panose="020B0604020202020204" pitchFamily="34" charset="0"/>
              </a:defRPr>
            </a:lvl2pPr>
            <a:lvl3pPr marL="1143000" indent="-228600" defTabSz="473075">
              <a:spcBef>
                <a:spcPct val="20000"/>
              </a:spcBef>
              <a:buChar char="•"/>
              <a:defRPr sz="2400">
                <a:solidFill>
                  <a:schemeClr val="tx1"/>
                </a:solidFill>
                <a:latin typeface="Arial" panose="020B0604020202020204" pitchFamily="34" charset="0"/>
              </a:defRPr>
            </a:lvl3pPr>
            <a:lvl4pPr marL="1600200" indent="-228600" defTabSz="473075">
              <a:spcBef>
                <a:spcPct val="20000"/>
              </a:spcBef>
              <a:buChar char="–"/>
              <a:defRPr sz="2000">
                <a:solidFill>
                  <a:schemeClr val="tx1"/>
                </a:solidFill>
                <a:latin typeface="Arial" panose="020B0604020202020204" pitchFamily="34" charset="0"/>
              </a:defRPr>
            </a:lvl4pPr>
            <a:lvl5pPr marL="2057400" indent="-228600" defTabSz="473075">
              <a:spcBef>
                <a:spcPct val="20000"/>
              </a:spcBef>
              <a:buChar char="»"/>
              <a:defRPr sz="2000">
                <a:solidFill>
                  <a:schemeClr val="tx1"/>
                </a:solidFill>
                <a:latin typeface="Arial" panose="020B0604020202020204" pitchFamily="34" charset="0"/>
              </a:defRPr>
            </a:lvl5pPr>
            <a:lvl6pPr marL="25146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
                <a:srgbClr val="104160"/>
              </a:buClr>
              <a:buSzPct val="90000"/>
              <a:buFont typeface="Monotype Sorts" pitchFamily="2" charset="2"/>
              <a:buNone/>
            </a:pPr>
            <a:endParaRPr lang="en-US" altLang="en-US" sz="2400">
              <a:latin typeface="Times New Roman" panose="02020603050405020304" pitchFamily="18" charset="0"/>
            </a:endParaRPr>
          </a:p>
        </p:txBody>
      </p:sp>
      <p:sp>
        <p:nvSpPr>
          <p:cNvPr id="32781" name="Text Box 13">
            <a:extLst>
              <a:ext uri="{FF2B5EF4-FFF2-40B4-BE49-F238E27FC236}">
                <a16:creationId xmlns:a16="http://schemas.microsoft.com/office/drawing/2014/main" id="{B749F2BE-A0DB-A6F0-5286-72A447DF3F47}"/>
              </a:ext>
            </a:extLst>
          </p:cNvPr>
          <p:cNvSpPr txBox="1">
            <a:spLocks noChangeArrowheads="1"/>
          </p:cNvSpPr>
          <p:nvPr/>
        </p:nvSpPr>
        <p:spPr bwMode="auto">
          <a:xfrm>
            <a:off x="2316163" y="4302126"/>
            <a:ext cx="7123112"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73075">
              <a:spcBef>
                <a:spcPct val="20000"/>
              </a:spcBef>
              <a:buChar char="•"/>
              <a:defRPr sz="3200">
                <a:solidFill>
                  <a:schemeClr val="tx1"/>
                </a:solidFill>
                <a:latin typeface="Arial" panose="020B0604020202020204" pitchFamily="34" charset="0"/>
              </a:defRPr>
            </a:lvl1pPr>
            <a:lvl2pPr marL="742950" indent="-285750" defTabSz="473075">
              <a:spcBef>
                <a:spcPct val="20000"/>
              </a:spcBef>
              <a:buChar char="–"/>
              <a:defRPr sz="2800">
                <a:solidFill>
                  <a:schemeClr val="tx1"/>
                </a:solidFill>
                <a:latin typeface="Arial" panose="020B0604020202020204" pitchFamily="34" charset="0"/>
              </a:defRPr>
            </a:lvl2pPr>
            <a:lvl3pPr marL="1143000" indent="-228600" defTabSz="473075">
              <a:spcBef>
                <a:spcPct val="20000"/>
              </a:spcBef>
              <a:buChar char="•"/>
              <a:defRPr sz="2400">
                <a:solidFill>
                  <a:schemeClr val="tx1"/>
                </a:solidFill>
                <a:latin typeface="Arial" panose="020B0604020202020204" pitchFamily="34" charset="0"/>
              </a:defRPr>
            </a:lvl3pPr>
            <a:lvl4pPr marL="1600200" indent="-228600" defTabSz="473075">
              <a:spcBef>
                <a:spcPct val="20000"/>
              </a:spcBef>
              <a:buChar char="–"/>
              <a:defRPr sz="2000">
                <a:solidFill>
                  <a:schemeClr val="tx1"/>
                </a:solidFill>
                <a:latin typeface="Arial" panose="020B0604020202020204" pitchFamily="34" charset="0"/>
              </a:defRPr>
            </a:lvl4pPr>
            <a:lvl5pPr marL="2057400" indent="-228600" defTabSz="473075">
              <a:spcBef>
                <a:spcPct val="20000"/>
              </a:spcBef>
              <a:buChar char="»"/>
              <a:defRPr sz="2000">
                <a:solidFill>
                  <a:schemeClr val="tx1"/>
                </a:solidFill>
                <a:latin typeface="Arial" panose="020B0604020202020204" pitchFamily="34" charset="0"/>
              </a:defRPr>
            </a:lvl5pPr>
            <a:lvl6pPr marL="25146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
                <a:srgbClr val="104160"/>
              </a:buClr>
              <a:buSzPct val="90000"/>
              <a:buFont typeface="Monotype Sorts" pitchFamily="2" charset="2"/>
              <a:buNone/>
            </a:pPr>
            <a:endParaRPr lang="en-US" altLang="en-US" sz="2400">
              <a:latin typeface="Times New Roman" panose="02020603050405020304" pitchFamily="18" charset="0"/>
            </a:endParaRPr>
          </a:p>
        </p:txBody>
      </p:sp>
      <p:sp>
        <p:nvSpPr>
          <p:cNvPr id="32782" name="Text Box 14">
            <a:extLst>
              <a:ext uri="{FF2B5EF4-FFF2-40B4-BE49-F238E27FC236}">
                <a16:creationId xmlns:a16="http://schemas.microsoft.com/office/drawing/2014/main" id="{24864C6C-26E6-3A6D-8F7D-7C068D9F977D}"/>
              </a:ext>
            </a:extLst>
          </p:cNvPr>
          <p:cNvSpPr txBox="1">
            <a:spLocks noChangeArrowheads="1"/>
          </p:cNvSpPr>
          <p:nvPr/>
        </p:nvSpPr>
        <p:spPr bwMode="auto">
          <a:xfrm>
            <a:off x="2316163" y="4529138"/>
            <a:ext cx="7497762"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73075">
              <a:spcBef>
                <a:spcPct val="20000"/>
              </a:spcBef>
              <a:buChar char="•"/>
              <a:defRPr sz="3200">
                <a:solidFill>
                  <a:schemeClr val="tx1"/>
                </a:solidFill>
                <a:latin typeface="Arial" panose="020B0604020202020204" pitchFamily="34" charset="0"/>
              </a:defRPr>
            </a:lvl1pPr>
            <a:lvl2pPr marL="742950" indent="-285750" defTabSz="473075">
              <a:spcBef>
                <a:spcPct val="20000"/>
              </a:spcBef>
              <a:buChar char="–"/>
              <a:defRPr sz="2800">
                <a:solidFill>
                  <a:schemeClr val="tx1"/>
                </a:solidFill>
                <a:latin typeface="Arial" panose="020B0604020202020204" pitchFamily="34" charset="0"/>
              </a:defRPr>
            </a:lvl2pPr>
            <a:lvl3pPr marL="1143000" indent="-228600" defTabSz="473075">
              <a:spcBef>
                <a:spcPct val="20000"/>
              </a:spcBef>
              <a:buChar char="•"/>
              <a:defRPr sz="2400">
                <a:solidFill>
                  <a:schemeClr val="tx1"/>
                </a:solidFill>
                <a:latin typeface="Arial" panose="020B0604020202020204" pitchFamily="34" charset="0"/>
              </a:defRPr>
            </a:lvl3pPr>
            <a:lvl4pPr marL="1600200" indent="-228600" defTabSz="473075">
              <a:spcBef>
                <a:spcPct val="20000"/>
              </a:spcBef>
              <a:buChar char="–"/>
              <a:defRPr sz="2000">
                <a:solidFill>
                  <a:schemeClr val="tx1"/>
                </a:solidFill>
                <a:latin typeface="Arial" panose="020B0604020202020204" pitchFamily="34" charset="0"/>
              </a:defRPr>
            </a:lvl4pPr>
            <a:lvl5pPr marL="2057400" indent="-228600" defTabSz="473075">
              <a:spcBef>
                <a:spcPct val="20000"/>
              </a:spcBef>
              <a:buChar char="»"/>
              <a:defRPr sz="2000">
                <a:solidFill>
                  <a:schemeClr val="tx1"/>
                </a:solidFill>
                <a:latin typeface="Arial" panose="020B0604020202020204" pitchFamily="34" charset="0"/>
              </a:defRPr>
            </a:lvl5pPr>
            <a:lvl6pPr marL="25146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
                <a:srgbClr val="104160"/>
              </a:buClr>
              <a:buSzPct val="90000"/>
              <a:buFont typeface="Monotype Sorts" pitchFamily="2" charset="2"/>
              <a:buNone/>
            </a:pPr>
            <a:endParaRPr lang="en-US" altLang="en-US" sz="2400">
              <a:latin typeface="Times New Roman" panose="02020603050405020304" pitchFamily="18" charset="0"/>
            </a:endParaRPr>
          </a:p>
        </p:txBody>
      </p:sp>
      <p:sp>
        <p:nvSpPr>
          <p:cNvPr id="32783" name="Text Box 15">
            <a:extLst>
              <a:ext uri="{FF2B5EF4-FFF2-40B4-BE49-F238E27FC236}">
                <a16:creationId xmlns:a16="http://schemas.microsoft.com/office/drawing/2014/main" id="{AF4663DB-5D82-9A75-8C5C-5684DB770CAA}"/>
              </a:ext>
            </a:extLst>
          </p:cNvPr>
          <p:cNvSpPr txBox="1">
            <a:spLocks noChangeArrowheads="1"/>
          </p:cNvSpPr>
          <p:nvPr/>
        </p:nvSpPr>
        <p:spPr bwMode="auto">
          <a:xfrm>
            <a:off x="2316163" y="4757738"/>
            <a:ext cx="6983412"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73075">
              <a:spcBef>
                <a:spcPct val="20000"/>
              </a:spcBef>
              <a:buChar char="•"/>
              <a:defRPr sz="3200">
                <a:solidFill>
                  <a:schemeClr val="tx1"/>
                </a:solidFill>
                <a:latin typeface="Arial" panose="020B0604020202020204" pitchFamily="34" charset="0"/>
              </a:defRPr>
            </a:lvl1pPr>
            <a:lvl2pPr marL="742950" indent="-285750" defTabSz="473075">
              <a:spcBef>
                <a:spcPct val="20000"/>
              </a:spcBef>
              <a:buChar char="–"/>
              <a:defRPr sz="2800">
                <a:solidFill>
                  <a:schemeClr val="tx1"/>
                </a:solidFill>
                <a:latin typeface="Arial" panose="020B0604020202020204" pitchFamily="34" charset="0"/>
              </a:defRPr>
            </a:lvl2pPr>
            <a:lvl3pPr marL="1143000" indent="-228600" defTabSz="473075">
              <a:spcBef>
                <a:spcPct val="20000"/>
              </a:spcBef>
              <a:buChar char="•"/>
              <a:defRPr sz="2400">
                <a:solidFill>
                  <a:schemeClr val="tx1"/>
                </a:solidFill>
                <a:latin typeface="Arial" panose="020B0604020202020204" pitchFamily="34" charset="0"/>
              </a:defRPr>
            </a:lvl3pPr>
            <a:lvl4pPr marL="1600200" indent="-228600" defTabSz="473075">
              <a:spcBef>
                <a:spcPct val="20000"/>
              </a:spcBef>
              <a:buChar char="–"/>
              <a:defRPr sz="2000">
                <a:solidFill>
                  <a:schemeClr val="tx1"/>
                </a:solidFill>
                <a:latin typeface="Arial" panose="020B0604020202020204" pitchFamily="34" charset="0"/>
              </a:defRPr>
            </a:lvl4pPr>
            <a:lvl5pPr marL="2057400" indent="-228600" defTabSz="473075">
              <a:spcBef>
                <a:spcPct val="20000"/>
              </a:spcBef>
              <a:buChar char="»"/>
              <a:defRPr sz="2000">
                <a:solidFill>
                  <a:schemeClr val="tx1"/>
                </a:solidFill>
                <a:latin typeface="Arial" panose="020B0604020202020204" pitchFamily="34" charset="0"/>
              </a:defRPr>
            </a:lvl5pPr>
            <a:lvl6pPr marL="25146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
                <a:srgbClr val="104160"/>
              </a:buClr>
              <a:buSzPct val="90000"/>
              <a:buFont typeface="Monotype Sorts" pitchFamily="2" charset="2"/>
              <a:buNone/>
            </a:pPr>
            <a:endParaRPr lang="en-US" altLang="en-US" sz="2400">
              <a:latin typeface="Times New Roman" panose="02020603050405020304" pitchFamily="18" charset="0"/>
            </a:endParaRPr>
          </a:p>
        </p:txBody>
      </p:sp>
      <p:sp>
        <p:nvSpPr>
          <p:cNvPr id="32784" name="Text Box 16">
            <a:extLst>
              <a:ext uri="{FF2B5EF4-FFF2-40B4-BE49-F238E27FC236}">
                <a16:creationId xmlns:a16="http://schemas.microsoft.com/office/drawing/2014/main" id="{2D854F43-8D2B-EA15-91BB-84F974E2F64A}"/>
              </a:ext>
            </a:extLst>
          </p:cNvPr>
          <p:cNvSpPr txBox="1">
            <a:spLocks noChangeArrowheads="1"/>
          </p:cNvSpPr>
          <p:nvPr/>
        </p:nvSpPr>
        <p:spPr bwMode="auto">
          <a:xfrm>
            <a:off x="2293939" y="5176838"/>
            <a:ext cx="7369175"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73075">
              <a:spcBef>
                <a:spcPct val="20000"/>
              </a:spcBef>
              <a:buChar char="•"/>
              <a:defRPr sz="3200">
                <a:solidFill>
                  <a:schemeClr val="tx1"/>
                </a:solidFill>
                <a:latin typeface="Arial" panose="020B0604020202020204" pitchFamily="34" charset="0"/>
              </a:defRPr>
            </a:lvl1pPr>
            <a:lvl2pPr marL="742950" indent="-285750" defTabSz="473075">
              <a:spcBef>
                <a:spcPct val="20000"/>
              </a:spcBef>
              <a:buChar char="–"/>
              <a:defRPr sz="2800">
                <a:solidFill>
                  <a:schemeClr val="tx1"/>
                </a:solidFill>
                <a:latin typeface="Arial" panose="020B0604020202020204" pitchFamily="34" charset="0"/>
              </a:defRPr>
            </a:lvl2pPr>
            <a:lvl3pPr marL="1143000" indent="-228600" defTabSz="473075">
              <a:spcBef>
                <a:spcPct val="20000"/>
              </a:spcBef>
              <a:buChar char="•"/>
              <a:defRPr sz="2400">
                <a:solidFill>
                  <a:schemeClr val="tx1"/>
                </a:solidFill>
                <a:latin typeface="Arial" panose="020B0604020202020204" pitchFamily="34" charset="0"/>
              </a:defRPr>
            </a:lvl3pPr>
            <a:lvl4pPr marL="1600200" indent="-228600" defTabSz="473075">
              <a:spcBef>
                <a:spcPct val="20000"/>
              </a:spcBef>
              <a:buChar char="–"/>
              <a:defRPr sz="2000">
                <a:solidFill>
                  <a:schemeClr val="tx1"/>
                </a:solidFill>
                <a:latin typeface="Arial" panose="020B0604020202020204" pitchFamily="34" charset="0"/>
              </a:defRPr>
            </a:lvl4pPr>
            <a:lvl5pPr marL="2057400" indent="-228600" defTabSz="473075">
              <a:spcBef>
                <a:spcPct val="20000"/>
              </a:spcBef>
              <a:buChar char="»"/>
              <a:defRPr sz="2000">
                <a:solidFill>
                  <a:schemeClr val="tx1"/>
                </a:solidFill>
                <a:latin typeface="Arial" panose="020B0604020202020204" pitchFamily="34" charset="0"/>
              </a:defRPr>
            </a:lvl5pPr>
            <a:lvl6pPr marL="25146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
                <a:srgbClr val="104160"/>
              </a:buClr>
              <a:buSzPct val="90000"/>
              <a:buFont typeface="Monotype Sorts" pitchFamily="2" charset="2"/>
              <a:buNone/>
            </a:pPr>
            <a:endParaRPr lang="en-US" altLang="en-US" sz="2400">
              <a:latin typeface="Times New Roman" panose="02020603050405020304" pitchFamily="18" charset="0"/>
            </a:endParaRPr>
          </a:p>
        </p:txBody>
      </p:sp>
      <p:sp>
        <p:nvSpPr>
          <p:cNvPr id="32785" name="Text Box 17">
            <a:extLst>
              <a:ext uri="{FF2B5EF4-FFF2-40B4-BE49-F238E27FC236}">
                <a16:creationId xmlns:a16="http://schemas.microsoft.com/office/drawing/2014/main" id="{ED57564C-8BD9-ABCD-D384-ED59606A0097}"/>
              </a:ext>
            </a:extLst>
          </p:cNvPr>
          <p:cNvSpPr txBox="1">
            <a:spLocks noChangeArrowheads="1"/>
          </p:cNvSpPr>
          <p:nvPr/>
        </p:nvSpPr>
        <p:spPr bwMode="auto">
          <a:xfrm>
            <a:off x="1524000" y="5791201"/>
            <a:ext cx="7537450"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73075">
              <a:spcBef>
                <a:spcPct val="20000"/>
              </a:spcBef>
              <a:buChar char="•"/>
              <a:defRPr sz="3200">
                <a:solidFill>
                  <a:schemeClr val="tx1"/>
                </a:solidFill>
                <a:latin typeface="Arial" panose="020B0604020202020204" pitchFamily="34" charset="0"/>
              </a:defRPr>
            </a:lvl1pPr>
            <a:lvl2pPr marL="742950" indent="-285750" defTabSz="473075">
              <a:spcBef>
                <a:spcPct val="20000"/>
              </a:spcBef>
              <a:buChar char="–"/>
              <a:defRPr sz="2800">
                <a:solidFill>
                  <a:schemeClr val="tx1"/>
                </a:solidFill>
                <a:latin typeface="Arial" panose="020B0604020202020204" pitchFamily="34" charset="0"/>
              </a:defRPr>
            </a:lvl2pPr>
            <a:lvl3pPr marL="1143000" indent="-228600" defTabSz="473075">
              <a:spcBef>
                <a:spcPct val="20000"/>
              </a:spcBef>
              <a:buChar char="•"/>
              <a:defRPr sz="2400">
                <a:solidFill>
                  <a:schemeClr val="tx1"/>
                </a:solidFill>
                <a:latin typeface="Arial" panose="020B0604020202020204" pitchFamily="34" charset="0"/>
              </a:defRPr>
            </a:lvl3pPr>
            <a:lvl4pPr marL="1600200" indent="-228600" defTabSz="473075">
              <a:spcBef>
                <a:spcPct val="20000"/>
              </a:spcBef>
              <a:buChar char="–"/>
              <a:defRPr sz="2000">
                <a:solidFill>
                  <a:schemeClr val="tx1"/>
                </a:solidFill>
                <a:latin typeface="Arial" panose="020B0604020202020204" pitchFamily="34" charset="0"/>
              </a:defRPr>
            </a:lvl4pPr>
            <a:lvl5pPr marL="2057400" indent="-228600" defTabSz="473075">
              <a:spcBef>
                <a:spcPct val="20000"/>
              </a:spcBef>
              <a:buChar char="»"/>
              <a:defRPr sz="2000">
                <a:solidFill>
                  <a:schemeClr val="tx1"/>
                </a:solidFill>
                <a:latin typeface="Arial" panose="020B0604020202020204" pitchFamily="34" charset="0"/>
              </a:defRPr>
            </a:lvl5pPr>
            <a:lvl6pPr marL="25146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
                <a:srgbClr val="104160"/>
              </a:buClr>
              <a:buSzPct val="90000"/>
              <a:buFont typeface="Monotype Sorts" pitchFamily="2" charset="2"/>
              <a:buNone/>
            </a:pPr>
            <a:endParaRPr lang="en-US" altLang="en-US" sz="2400">
              <a:latin typeface="Times New Roman" panose="02020603050405020304" pitchFamily="18" charset="0"/>
            </a:endParaRPr>
          </a:p>
        </p:txBody>
      </p:sp>
      <p:sp>
        <p:nvSpPr>
          <p:cNvPr id="32786" name="Text Box 18">
            <a:extLst>
              <a:ext uri="{FF2B5EF4-FFF2-40B4-BE49-F238E27FC236}">
                <a16:creationId xmlns:a16="http://schemas.microsoft.com/office/drawing/2014/main" id="{F4D19CCA-313B-CBC2-1901-FDC548207098}"/>
              </a:ext>
            </a:extLst>
          </p:cNvPr>
          <p:cNvSpPr txBox="1">
            <a:spLocks noChangeArrowheads="1"/>
          </p:cNvSpPr>
          <p:nvPr/>
        </p:nvSpPr>
        <p:spPr bwMode="auto">
          <a:xfrm>
            <a:off x="2362200" y="6019801"/>
            <a:ext cx="6846888"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73075">
              <a:spcBef>
                <a:spcPct val="20000"/>
              </a:spcBef>
              <a:buChar char="•"/>
              <a:defRPr sz="3200">
                <a:solidFill>
                  <a:schemeClr val="tx1"/>
                </a:solidFill>
                <a:latin typeface="Arial" panose="020B0604020202020204" pitchFamily="34" charset="0"/>
              </a:defRPr>
            </a:lvl1pPr>
            <a:lvl2pPr marL="742950" indent="-285750" defTabSz="473075">
              <a:spcBef>
                <a:spcPct val="20000"/>
              </a:spcBef>
              <a:buChar char="–"/>
              <a:defRPr sz="2800">
                <a:solidFill>
                  <a:schemeClr val="tx1"/>
                </a:solidFill>
                <a:latin typeface="Arial" panose="020B0604020202020204" pitchFamily="34" charset="0"/>
              </a:defRPr>
            </a:lvl2pPr>
            <a:lvl3pPr marL="1143000" indent="-228600" defTabSz="473075">
              <a:spcBef>
                <a:spcPct val="20000"/>
              </a:spcBef>
              <a:buChar char="•"/>
              <a:defRPr sz="2400">
                <a:solidFill>
                  <a:schemeClr val="tx1"/>
                </a:solidFill>
                <a:latin typeface="Arial" panose="020B0604020202020204" pitchFamily="34" charset="0"/>
              </a:defRPr>
            </a:lvl3pPr>
            <a:lvl4pPr marL="1600200" indent="-228600" defTabSz="473075">
              <a:spcBef>
                <a:spcPct val="20000"/>
              </a:spcBef>
              <a:buChar char="–"/>
              <a:defRPr sz="2000">
                <a:solidFill>
                  <a:schemeClr val="tx1"/>
                </a:solidFill>
                <a:latin typeface="Arial" panose="020B0604020202020204" pitchFamily="34" charset="0"/>
              </a:defRPr>
            </a:lvl4pPr>
            <a:lvl5pPr marL="2057400" indent="-228600" defTabSz="473075">
              <a:spcBef>
                <a:spcPct val="20000"/>
              </a:spcBef>
              <a:buChar char="»"/>
              <a:defRPr sz="2000">
                <a:solidFill>
                  <a:schemeClr val="tx1"/>
                </a:solidFill>
                <a:latin typeface="Arial" panose="020B0604020202020204" pitchFamily="34" charset="0"/>
              </a:defRPr>
            </a:lvl5pPr>
            <a:lvl6pPr marL="25146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7307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
                <a:srgbClr val="104160"/>
              </a:buClr>
              <a:buSzPct val="90000"/>
              <a:buFont typeface="Monotype Sorts" pitchFamily="2" charset="2"/>
              <a:buNone/>
            </a:pPr>
            <a:endParaRPr lang="en-US" altLang="en-US" sz="2400">
              <a:latin typeface="Times New Roman" panose="02020603050405020304" pitchFamily="18" charset="0"/>
            </a:endParaRPr>
          </a:p>
        </p:txBody>
      </p:sp>
      <p:sp>
        <p:nvSpPr>
          <p:cNvPr id="1043" name="Rectangle 19">
            <a:extLst>
              <a:ext uri="{FF2B5EF4-FFF2-40B4-BE49-F238E27FC236}">
                <a16:creationId xmlns:a16="http://schemas.microsoft.com/office/drawing/2014/main" id="{DB0C3327-B3B0-3B77-4109-3BA98F28C26B}"/>
              </a:ext>
            </a:extLst>
          </p:cNvPr>
          <p:cNvSpPr>
            <a:spLocks noGrp="1" noChangeArrowheads="1"/>
          </p:cNvSpPr>
          <p:nvPr>
            <p:ph type="title"/>
          </p:nvPr>
        </p:nvSpPr>
        <p:spPr>
          <a:xfrm>
            <a:off x="1981200" y="533400"/>
            <a:ext cx="8229600" cy="1143000"/>
          </a:xfrm>
        </p:spPr>
        <p:txBody>
          <a:bodyPr rtlCol="0">
            <a:normAutofit/>
          </a:bodyPr>
          <a:lstStyle/>
          <a:p>
            <a:pPr>
              <a:defRPr/>
            </a:pPr>
            <a:r>
              <a:rPr lang="en-US" dirty="0"/>
              <a:t>Determining Type of Warranty/Extended Service Plan</a:t>
            </a:r>
          </a:p>
        </p:txBody>
      </p:sp>
      <p:sp>
        <p:nvSpPr>
          <p:cNvPr id="32788" name="Rectangle 20">
            <a:extLst>
              <a:ext uri="{FF2B5EF4-FFF2-40B4-BE49-F238E27FC236}">
                <a16:creationId xmlns:a16="http://schemas.microsoft.com/office/drawing/2014/main" id="{622535DE-6E7F-0A7D-F633-A65449E2F731}"/>
              </a:ext>
            </a:extLst>
          </p:cNvPr>
          <p:cNvSpPr>
            <a:spLocks noGrp="1" noChangeArrowheads="1"/>
          </p:cNvSpPr>
          <p:nvPr>
            <p:ph idx="1"/>
          </p:nvPr>
        </p:nvSpPr>
        <p:spPr>
          <a:xfrm>
            <a:off x="2438400" y="2209800"/>
            <a:ext cx="7772400" cy="4114800"/>
          </a:xfrm>
        </p:spPr>
        <p:txBody>
          <a:bodyPr/>
          <a:lstStyle/>
          <a:p>
            <a:pPr eaLnBrk="1" hangingPunct="1">
              <a:buFont typeface="Wingdings" panose="05000000000000000000" pitchFamily="2" charset="2"/>
              <a:buNone/>
            </a:pPr>
            <a:r>
              <a:rPr lang="en-US" altLang="en-US"/>
              <a:t>	In an emergency situation, when the Cat distributor is not available, please call the Caterpillar Call Center.</a:t>
            </a:r>
          </a:p>
        </p:txBody>
      </p:sp>
      <p:sp>
        <p:nvSpPr>
          <p:cNvPr id="32789" name="Text Box 21">
            <a:extLst>
              <a:ext uri="{FF2B5EF4-FFF2-40B4-BE49-F238E27FC236}">
                <a16:creationId xmlns:a16="http://schemas.microsoft.com/office/drawing/2014/main" id="{F62C67D4-14BC-09EA-B55F-CF130BF161C0}"/>
              </a:ext>
            </a:extLst>
          </p:cNvPr>
          <p:cNvSpPr txBox="1">
            <a:spLocks noChangeArrowheads="1"/>
          </p:cNvSpPr>
          <p:nvPr/>
        </p:nvSpPr>
        <p:spPr bwMode="auto">
          <a:xfrm>
            <a:off x="3352800" y="4191001"/>
            <a:ext cx="5334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b="1">
                <a:latin typeface="Times New Roman" panose="02020603050405020304" pitchFamily="18" charset="0"/>
              </a:rPr>
              <a:t>Phone :       1-800-447-4986</a:t>
            </a:r>
          </a:p>
          <a:p>
            <a:pPr>
              <a:spcBef>
                <a:spcPct val="50000"/>
              </a:spcBef>
              <a:buFontTx/>
              <a:buNone/>
            </a:pPr>
            <a:endParaRPr lang="en-US" altLang="en-US" b="1">
              <a:latin typeface="Times New Roman" panose="02020603050405020304" pitchFamily="18" charset="0"/>
            </a:endParaRPr>
          </a:p>
        </p:txBody>
      </p:sp>
      <p:pic>
        <p:nvPicPr>
          <p:cNvPr id="32790" name="Picture 22" descr="bd06663_">
            <a:extLst>
              <a:ext uri="{FF2B5EF4-FFF2-40B4-BE49-F238E27FC236}">
                <a16:creationId xmlns:a16="http://schemas.microsoft.com/office/drawing/2014/main" id="{EB3A5407-DD0B-8AC6-51AA-291A436503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1" y="4419601"/>
            <a:ext cx="1928813"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AED0C406-0188-E740-CBCA-9174D5835410}"/>
              </a:ext>
            </a:extLst>
          </p:cNvPr>
          <p:cNvSpPr>
            <a:spLocks noGrp="1" noChangeArrowheads="1"/>
          </p:cNvSpPr>
          <p:nvPr>
            <p:ph type="title"/>
          </p:nvPr>
        </p:nvSpPr>
        <p:spPr>
          <a:xfrm>
            <a:off x="3455194" y="342900"/>
            <a:ext cx="7086600" cy="1143000"/>
          </a:xfrm>
        </p:spPr>
        <p:txBody>
          <a:bodyPr/>
          <a:lstStyle/>
          <a:p>
            <a:pPr eaLnBrk="1" hangingPunct="1"/>
            <a:r>
              <a:rPr lang="en-US" altLang="en-US" sz="4000" dirty="0"/>
              <a:t>WARRANTY STATEMENTS</a:t>
            </a:r>
          </a:p>
        </p:txBody>
      </p:sp>
      <p:sp>
        <p:nvSpPr>
          <p:cNvPr id="12291" name="Rectangle 3">
            <a:extLst>
              <a:ext uri="{FF2B5EF4-FFF2-40B4-BE49-F238E27FC236}">
                <a16:creationId xmlns:a16="http://schemas.microsoft.com/office/drawing/2014/main" id="{476EE992-02F4-C928-03ED-03EC54362A84}"/>
              </a:ext>
            </a:extLst>
          </p:cNvPr>
          <p:cNvSpPr>
            <a:spLocks noGrp="1" noChangeArrowheads="1"/>
          </p:cNvSpPr>
          <p:nvPr>
            <p:ph type="body" idx="4294967295"/>
          </p:nvPr>
        </p:nvSpPr>
        <p:spPr>
          <a:xfrm>
            <a:off x="3962400" y="1828800"/>
            <a:ext cx="6072188" cy="4114800"/>
          </a:xfrm>
        </p:spPr>
        <p:txBody>
          <a:bodyPr/>
          <a:lstStyle/>
          <a:p>
            <a:pPr eaLnBrk="1" hangingPunct="1"/>
            <a:r>
              <a:rPr lang="en-US" altLang="en-US" dirty="0"/>
              <a:t>NEW ENGINE WARRANTY</a:t>
            </a:r>
          </a:p>
          <a:p>
            <a:pPr eaLnBrk="1" hangingPunct="1"/>
            <a:r>
              <a:rPr lang="en-US" altLang="en-US" dirty="0"/>
              <a:t>REMANUFACTURED ENGINE WARRANTY</a:t>
            </a:r>
          </a:p>
          <a:p>
            <a:pPr eaLnBrk="1" hangingPunct="1"/>
            <a:r>
              <a:rPr lang="en-US" altLang="en-US" dirty="0"/>
              <a:t>PARTS WARRANTY</a:t>
            </a:r>
          </a:p>
          <a:p>
            <a:pPr eaLnBrk="1" hangingPunct="1"/>
            <a:r>
              <a:rPr lang="en-US" altLang="en-US" dirty="0"/>
              <a:t>EMISSIONS WARRANTY</a:t>
            </a:r>
          </a:p>
          <a:p>
            <a:pPr eaLnBrk="1" hangingPunct="1">
              <a:buFontTx/>
              <a:buNone/>
            </a:pPr>
            <a:endParaRPr lang="en-US" altLang="en-US" dirty="0"/>
          </a:p>
        </p:txBody>
      </p:sp>
      <p:pic>
        <p:nvPicPr>
          <p:cNvPr id="34820" name="Picture 5">
            <a:extLst>
              <a:ext uri="{FF2B5EF4-FFF2-40B4-BE49-F238E27FC236}">
                <a16:creationId xmlns:a16="http://schemas.microsoft.com/office/drawing/2014/main" id="{CFAC53B9-CEAA-375C-6664-47A2BDE244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188" t="30864" r="72656" b="17284"/>
          <a:stretch>
            <a:fillRect/>
          </a:stretch>
        </p:blipFill>
        <p:spPr bwMode="auto">
          <a:xfrm>
            <a:off x="1524000" y="0"/>
            <a:ext cx="1828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p:cTn id="7" dur="500" fill="hold"/>
                                        <p:tgtEl>
                                          <p:spTgt spid="12290"/>
                                        </p:tgtEl>
                                        <p:attrNameLst>
                                          <p:attrName>ppt_w</p:attrName>
                                        </p:attrNameLst>
                                      </p:cBhvr>
                                      <p:tavLst>
                                        <p:tav tm="0">
                                          <p:val>
                                            <p:fltVal val="0"/>
                                          </p:val>
                                        </p:tav>
                                        <p:tav tm="100000">
                                          <p:val>
                                            <p:strVal val="#ppt_w"/>
                                          </p:val>
                                        </p:tav>
                                      </p:tavLst>
                                    </p:anim>
                                    <p:anim calcmode="lin" valueType="num">
                                      <p:cBhvr>
                                        <p:cTn id="8" dur="500" fill="hold"/>
                                        <p:tgtEl>
                                          <p:spTgt spid="12290"/>
                                        </p:tgtEl>
                                        <p:attrNameLst>
                                          <p:attrName>ppt_h</p:attrName>
                                        </p:attrNameLst>
                                      </p:cBhvr>
                                      <p:tavLst>
                                        <p:tav tm="0">
                                          <p:val>
                                            <p:fltVal val="0"/>
                                          </p:val>
                                        </p:tav>
                                        <p:tav tm="100000">
                                          <p:val>
                                            <p:strVal val="#ppt_h"/>
                                          </p:val>
                                        </p:tav>
                                      </p:tavLst>
                                    </p:anim>
                                    <p:animEffect transition="in" filter="fade">
                                      <p:cBhvr>
                                        <p:cTn id="9" dur="500"/>
                                        <p:tgtEl>
                                          <p:spTgt spid="1229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nodeType="clickEffect">
                                  <p:stCondLst>
                                    <p:cond delay="0"/>
                                  </p:stCondLst>
                                  <p:childTnLst>
                                    <p:set>
                                      <p:cBhvr>
                                        <p:cTn id="13" dur="1" fill="hold">
                                          <p:stCondLst>
                                            <p:cond delay="0"/>
                                          </p:stCondLst>
                                        </p:cTn>
                                        <p:tgtEl>
                                          <p:spTgt spid="12291">
                                            <p:txEl>
                                              <p:pRg st="0" end="0"/>
                                            </p:txEl>
                                          </p:spTgt>
                                        </p:tgtEl>
                                        <p:attrNameLst>
                                          <p:attrName>style.visibility</p:attrName>
                                        </p:attrNameLst>
                                      </p:cBhvr>
                                      <p:to>
                                        <p:strVal val="visible"/>
                                      </p:to>
                                    </p:set>
                                    <p:animEffect transition="in" filter="fade">
                                      <p:cBhvr>
                                        <p:cTn id="14" dur="1000">
                                          <p:stCondLst>
                                            <p:cond delay="0"/>
                                          </p:stCondLst>
                                        </p:cTn>
                                        <p:tgtEl>
                                          <p:spTgt spid="12291">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12291">
                                            <p:txEl>
                                              <p:pRg st="1" end="1"/>
                                            </p:txEl>
                                          </p:spTgt>
                                        </p:tgtEl>
                                        <p:attrNameLst>
                                          <p:attrName>style.visibility</p:attrName>
                                        </p:attrNameLst>
                                      </p:cBhvr>
                                      <p:to>
                                        <p:strVal val="visible"/>
                                      </p:to>
                                    </p:set>
                                    <p:animEffect transition="in" filter="fade">
                                      <p:cBhvr>
                                        <p:cTn id="19" dur="1000">
                                          <p:stCondLst>
                                            <p:cond delay="0"/>
                                          </p:stCondLst>
                                        </p:cTn>
                                        <p:tgtEl>
                                          <p:spTgt spid="12291">
                                            <p:txEl>
                                              <p:pRg st="1" end="1"/>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12291">
                                            <p:txEl>
                                              <p:pRg st="2" end="2"/>
                                            </p:txEl>
                                          </p:spTgt>
                                        </p:tgtEl>
                                        <p:attrNameLst>
                                          <p:attrName>style.visibility</p:attrName>
                                        </p:attrNameLst>
                                      </p:cBhvr>
                                      <p:to>
                                        <p:strVal val="visible"/>
                                      </p:to>
                                    </p:set>
                                    <p:animEffect transition="in" filter="fade">
                                      <p:cBhvr>
                                        <p:cTn id="24" dur="1000">
                                          <p:stCondLst>
                                            <p:cond delay="0"/>
                                          </p:stCondLst>
                                        </p:cTn>
                                        <p:tgtEl>
                                          <p:spTgt spid="12291">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291">
                                            <p:txEl>
                                              <p:pRg st="3" end="3"/>
                                            </p:txEl>
                                          </p:spTgt>
                                        </p:tgtEl>
                                        <p:attrNameLst>
                                          <p:attrName>style.visibility</p:attrName>
                                        </p:attrNameLst>
                                      </p:cBhvr>
                                      <p:to>
                                        <p:strVal val="visible"/>
                                      </p:to>
                                    </p:set>
                                    <p:animEffect transition="in" filter="fade">
                                      <p:cBhvr>
                                        <p:cTn id="29" dur="1000">
                                          <p:stCondLst>
                                            <p:cond delay="0"/>
                                          </p:stCondLst>
                                        </p:cTn>
                                        <p:tgtEl>
                                          <p:spTgt spid="1229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12291"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20A5A86A-E68B-DEF4-8E2D-691221A4428D}"/>
              </a:ext>
            </a:extLst>
          </p:cNvPr>
          <p:cNvSpPr>
            <a:spLocks noGrp="1" noChangeArrowheads="1"/>
          </p:cNvSpPr>
          <p:nvPr>
            <p:ph type="title"/>
          </p:nvPr>
        </p:nvSpPr>
        <p:spPr/>
        <p:txBody>
          <a:bodyPr/>
          <a:lstStyle/>
          <a:p>
            <a:pPr eaLnBrk="1" hangingPunct="1"/>
            <a:r>
              <a:rPr lang="en-US" altLang="en-US" sz="3200"/>
              <a:t>Industrial Application Principal Work Codes	</a:t>
            </a:r>
          </a:p>
        </p:txBody>
      </p:sp>
      <p:sp>
        <p:nvSpPr>
          <p:cNvPr id="36867" name="Rectangle 3">
            <a:extLst>
              <a:ext uri="{FF2B5EF4-FFF2-40B4-BE49-F238E27FC236}">
                <a16:creationId xmlns:a16="http://schemas.microsoft.com/office/drawing/2014/main" id="{F237AB7F-A86E-A4F3-ED06-8AEF776B71E4}"/>
              </a:ext>
            </a:extLst>
          </p:cNvPr>
          <p:cNvSpPr>
            <a:spLocks noGrp="1" noChangeArrowheads="1"/>
          </p:cNvSpPr>
          <p:nvPr>
            <p:ph sz="half" idx="1"/>
          </p:nvPr>
        </p:nvSpPr>
        <p:spPr/>
        <p:txBody>
          <a:bodyPr/>
          <a:lstStyle/>
          <a:p>
            <a:pPr eaLnBrk="1" hangingPunct="1"/>
            <a:r>
              <a:rPr lang="en-US" altLang="en-US"/>
              <a:t> </a:t>
            </a:r>
          </a:p>
          <a:p>
            <a:pPr eaLnBrk="1" hangingPunct="1"/>
            <a:endParaRPr lang="en-US" altLang="en-US"/>
          </a:p>
        </p:txBody>
      </p:sp>
      <p:pic>
        <p:nvPicPr>
          <p:cNvPr id="36868" name="Content Placeholder 5">
            <a:extLst>
              <a:ext uri="{FF2B5EF4-FFF2-40B4-BE49-F238E27FC236}">
                <a16:creationId xmlns:a16="http://schemas.microsoft.com/office/drawing/2014/main" id="{07BC71BE-556F-01AA-365D-71768DF23DE9}"/>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751012" y="4051788"/>
            <a:ext cx="8486775" cy="2667000"/>
          </a:xfrm>
        </p:spPr>
      </p:pic>
      <p:pic>
        <p:nvPicPr>
          <p:cNvPr id="36869" name="Picture 3">
            <a:extLst>
              <a:ext uri="{FF2B5EF4-FFF2-40B4-BE49-F238E27FC236}">
                <a16:creationId xmlns:a16="http://schemas.microsoft.com/office/drawing/2014/main" id="{B782C5C0-A1E0-6CC9-FF3F-0E5E98BEEF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3831" y="828735"/>
            <a:ext cx="489585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2" name="Rectangle 512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2" name="Rectangle 2">
            <a:extLst>
              <a:ext uri="{FF2B5EF4-FFF2-40B4-BE49-F238E27FC236}">
                <a16:creationId xmlns:a16="http://schemas.microsoft.com/office/drawing/2014/main" id="{7B0C1827-D7F4-241E-2BC4-BC60924AE284}"/>
              </a:ext>
            </a:extLst>
          </p:cNvPr>
          <p:cNvSpPr>
            <a:spLocks noGrp="1" noChangeArrowheads="1"/>
          </p:cNvSpPr>
          <p:nvPr>
            <p:ph type="title"/>
          </p:nvPr>
        </p:nvSpPr>
        <p:spPr>
          <a:xfrm>
            <a:off x="630936" y="639520"/>
            <a:ext cx="3429000" cy="1719072"/>
          </a:xfrm>
        </p:spPr>
        <p:txBody>
          <a:bodyPr vert="horz" lIns="91440" tIns="45720" rIns="91440" bIns="45720" rtlCol="0" anchor="b">
            <a:normAutofit/>
          </a:bodyPr>
          <a:lstStyle/>
          <a:p>
            <a:r>
              <a:rPr lang="en-US" altLang="en-US" sz="5400" kern="1200">
                <a:solidFill>
                  <a:schemeClr val="tx1"/>
                </a:solidFill>
                <a:latin typeface="+mj-lt"/>
                <a:ea typeface="+mj-ea"/>
                <a:cs typeface="+mj-cs"/>
              </a:rPr>
              <a:t>Safety First</a:t>
            </a:r>
          </a:p>
        </p:txBody>
      </p:sp>
      <p:sp>
        <p:nvSpPr>
          <p:cNvPr id="5131"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3" name="Content Placeholder 13">
            <a:extLst>
              <a:ext uri="{FF2B5EF4-FFF2-40B4-BE49-F238E27FC236}">
                <a16:creationId xmlns:a16="http://schemas.microsoft.com/office/drawing/2014/main" id="{CDD37B71-8368-8050-C501-EEEF6D2A9467}"/>
              </a:ext>
            </a:extLst>
          </p:cNvPr>
          <p:cNvSpPr>
            <a:spLocks noGrp="1"/>
          </p:cNvSpPr>
          <p:nvPr>
            <p:ph idx="1"/>
          </p:nvPr>
        </p:nvSpPr>
        <p:spPr>
          <a:xfrm>
            <a:off x="630936" y="2807208"/>
            <a:ext cx="3429000" cy="3410712"/>
          </a:xfrm>
        </p:spPr>
        <p:txBody>
          <a:bodyPr vert="horz" lIns="91440" tIns="45720" rIns="91440" bIns="45720" rtlCol="0" anchor="t">
            <a:normAutofit/>
          </a:bodyPr>
          <a:lstStyle/>
          <a:p>
            <a:pPr eaLnBrk="1" hangingPunct="1">
              <a:lnSpc>
                <a:spcPct val="90000"/>
              </a:lnSpc>
            </a:pPr>
            <a:r>
              <a:rPr lang="en-US" altLang="en-US" sz="2000" dirty="0"/>
              <a:t>Emergency Exits</a:t>
            </a:r>
          </a:p>
          <a:p>
            <a:pPr eaLnBrk="1" hangingPunct="1">
              <a:lnSpc>
                <a:spcPct val="90000"/>
              </a:lnSpc>
            </a:pPr>
            <a:r>
              <a:rPr lang="en-US" altLang="en-US" sz="2000" dirty="0"/>
              <a:t>Call 911</a:t>
            </a:r>
          </a:p>
          <a:p>
            <a:pPr eaLnBrk="1" hangingPunct="1">
              <a:lnSpc>
                <a:spcPct val="90000"/>
              </a:lnSpc>
            </a:pPr>
            <a:r>
              <a:rPr lang="en-US" altLang="en-US" sz="2000" dirty="0"/>
              <a:t>First responders</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latin typeface="Calibri" panose="020F0502020204030204" pitchFamily="34" charset="0"/>
                <a:ea typeface="Calibri" panose="020F0502020204030204" pitchFamily="34" charset="0"/>
              </a:rPr>
              <a:t>Guest Net Info: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Username: </a:t>
            </a:r>
            <a:r>
              <a:rPr lang="en-US" sz="1800" u="sng" dirty="0">
                <a:solidFill>
                  <a:srgbClr val="0563C1"/>
                </a:solidFill>
                <a:effectLst/>
                <a:latin typeface="Calibri" panose="020F0502020204030204" pitchFamily="34" charset="0"/>
                <a:ea typeface="Calibri" panose="020F0502020204030204" pitchFamily="34" charset="0"/>
                <a:hlinkClick r:id="rId2"/>
              </a:rPr>
              <a:t>milguest179@miltoncat.com</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pw: 3qTeqzmh</a:t>
            </a:r>
          </a:p>
          <a:p>
            <a:pPr marL="0" marR="0">
              <a:spcBef>
                <a:spcPts val="0"/>
              </a:spcBef>
              <a:spcAft>
                <a:spcPts val="0"/>
              </a:spcAft>
            </a:pPr>
            <a:endParaRPr lang="en-US" sz="1800" dirty="0">
              <a:latin typeface="Calibri" panose="020F0502020204030204" pitchFamily="34" charset="0"/>
              <a:ea typeface="Calibri" panose="020F0502020204030204" pitchFamily="34" charset="0"/>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indent="-228600"/>
            <a:endParaRPr lang="en-US" dirty="0"/>
          </a:p>
        </p:txBody>
      </p:sp>
      <p:pic>
        <p:nvPicPr>
          <p:cNvPr id="5124" name="Picture 2">
            <a:extLst>
              <a:ext uri="{FF2B5EF4-FFF2-40B4-BE49-F238E27FC236}">
                <a16:creationId xmlns:a16="http://schemas.microsoft.com/office/drawing/2014/main" id="{E5D3B2E7-9B6F-193A-B68E-DCDFCE43FDD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45002" y="2334578"/>
            <a:ext cx="6903720" cy="38833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a:extLst>
              <a:ext uri="{FF2B5EF4-FFF2-40B4-BE49-F238E27FC236}">
                <a16:creationId xmlns:a16="http://schemas.microsoft.com/office/drawing/2014/main" id="{416A63E5-7466-89E5-BFA8-CB3407CF5C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188" t="30864" r="72656" b="17284"/>
          <a:stretch>
            <a:fillRect/>
          </a:stretch>
        </p:blipFill>
        <p:spPr bwMode="auto">
          <a:xfrm>
            <a:off x="1524000" y="0"/>
            <a:ext cx="19812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3">
            <a:extLst>
              <a:ext uri="{FF2B5EF4-FFF2-40B4-BE49-F238E27FC236}">
                <a16:creationId xmlns:a16="http://schemas.microsoft.com/office/drawing/2014/main" id="{B228DBEB-E04C-E641-84BC-3CD465C350B6}"/>
              </a:ext>
            </a:extLst>
          </p:cNvPr>
          <p:cNvSpPr>
            <a:spLocks noGrp="1" noChangeArrowheads="1"/>
          </p:cNvSpPr>
          <p:nvPr>
            <p:ph type="ctrTitle"/>
          </p:nvPr>
        </p:nvSpPr>
        <p:spPr>
          <a:xfrm>
            <a:off x="4056184" y="814755"/>
            <a:ext cx="7772400" cy="1470025"/>
          </a:xfrm>
        </p:spPr>
        <p:txBody>
          <a:bodyPr/>
          <a:lstStyle/>
          <a:p>
            <a:pPr eaLnBrk="1" hangingPunct="1"/>
            <a:r>
              <a:rPr lang="en-US" altLang="en-US" dirty="0"/>
              <a:t>WARRANTY COVERAGE</a:t>
            </a:r>
          </a:p>
        </p:txBody>
      </p:sp>
      <p:sp>
        <p:nvSpPr>
          <p:cNvPr id="37892" name="Rectangle 5">
            <a:extLst>
              <a:ext uri="{FF2B5EF4-FFF2-40B4-BE49-F238E27FC236}">
                <a16:creationId xmlns:a16="http://schemas.microsoft.com/office/drawing/2014/main" id="{A517578B-D95E-2668-3FE7-22CF149385DE}"/>
              </a:ext>
            </a:extLst>
          </p:cNvPr>
          <p:cNvSpPr>
            <a:spLocks noGrp="1" noChangeArrowheads="1"/>
          </p:cNvSpPr>
          <p:nvPr>
            <p:ph type="subTitle" idx="1"/>
          </p:nvPr>
        </p:nvSpPr>
        <p:spPr>
          <a:xfrm>
            <a:off x="3657600" y="2819400"/>
            <a:ext cx="6400800" cy="2971800"/>
          </a:xfrm>
        </p:spPr>
        <p:txBody>
          <a:bodyPr/>
          <a:lstStyle/>
          <a:p>
            <a:pPr eaLnBrk="1" hangingPunct="1"/>
            <a:r>
              <a:rPr lang="en-US" altLang="en-US"/>
              <a:t> </a:t>
            </a:r>
          </a:p>
          <a:p>
            <a:pPr eaLnBrk="1" hangingPunct="1"/>
            <a:r>
              <a:rPr lang="en-US" altLang="en-US"/>
              <a:t>SIMSi</a:t>
            </a:r>
          </a:p>
          <a:p>
            <a:pPr eaLnBrk="1" hangingPunct="1"/>
            <a:r>
              <a:rPr lang="en-US" altLang="en-US"/>
              <a:t>PW Code</a:t>
            </a:r>
          </a:p>
          <a:p>
            <a:pPr eaLnBrk="1" hangingPunct="1"/>
            <a:r>
              <a:rPr lang="en-US" altLang="en-US"/>
              <a:t>Delivery Dates</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5">
            <a:extLst>
              <a:ext uri="{FF2B5EF4-FFF2-40B4-BE49-F238E27FC236}">
                <a16:creationId xmlns:a16="http://schemas.microsoft.com/office/drawing/2014/main" id="{F4F5BBD0-6CC0-7639-43E9-B82D9AF548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188" t="30864" r="72656" b="17284"/>
          <a:stretch>
            <a:fillRect/>
          </a:stretch>
        </p:blipFill>
        <p:spPr bwMode="auto">
          <a:xfrm>
            <a:off x="1524000" y="0"/>
            <a:ext cx="19812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6">
            <a:extLst>
              <a:ext uri="{FF2B5EF4-FFF2-40B4-BE49-F238E27FC236}">
                <a16:creationId xmlns:a16="http://schemas.microsoft.com/office/drawing/2014/main" id="{3257ECDF-E041-84B3-A958-E5A394E270E6}"/>
              </a:ext>
            </a:extLst>
          </p:cNvPr>
          <p:cNvSpPr>
            <a:spLocks noGrp="1" noChangeArrowheads="1"/>
          </p:cNvSpPr>
          <p:nvPr>
            <p:ph type="title"/>
          </p:nvPr>
        </p:nvSpPr>
        <p:spPr>
          <a:xfrm>
            <a:off x="3505200" y="274638"/>
            <a:ext cx="6705600" cy="1143000"/>
          </a:xfrm>
        </p:spPr>
        <p:txBody>
          <a:bodyPr/>
          <a:lstStyle/>
          <a:p>
            <a:pPr eaLnBrk="1" hangingPunct="1"/>
            <a:r>
              <a:rPr lang="en-US" altLang="en-US"/>
              <a:t>WARRANTY COVERAGE</a:t>
            </a:r>
          </a:p>
        </p:txBody>
      </p:sp>
      <p:pic>
        <p:nvPicPr>
          <p:cNvPr id="38916" name="Picture 1">
            <a:extLst>
              <a:ext uri="{FF2B5EF4-FFF2-40B4-BE49-F238E27FC236}">
                <a16:creationId xmlns:a16="http://schemas.microsoft.com/office/drawing/2014/main" id="{1232EB32-2F5C-063D-3363-54CE0DA0B2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87763" y="1295401"/>
            <a:ext cx="6532562" cy="526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9938" name="Picture 2">
            <a:extLst>
              <a:ext uri="{FF2B5EF4-FFF2-40B4-BE49-F238E27FC236}">
                <a16:creationId xmlns:a16="http://schemas.microsoft.com/office/drawing/2014/main" id="{72B3B351-676A-3430-3DF7-BA3A27627F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188" t="30864" r="72656" b="17284"/>
          <a:stretch>
            <a:fillRect/>
          </a:stretch>
        </p:blipFill>
        <p:spPr bwMode="auto">
          <a:xfrm>
            <a:off x="0" y="0"/>
            <a:ext cx="19812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5">
            <a:extLst>
              <a:ext uri="{FF2B5EF4-FFF2-40B4-BE49-F238E27FC236}">
                <a16:creationId xmlns:a16="http://schemas.microsoft.com/office/drawing/2014/main" id="{C0DE8CFB-2518-1616-2CCB-082E07E70DED}"/>
              </a:ext>
            </a:extLst>
          </p:cNvPr>
          <p:cNvSpPr>
            <a:spLocks noGrp="1" noChangeArrowheads="1"/>
          </p:cNvSpPr>
          <p:nvPr>
            <p:ph type="title"/>
          </p:nvPr>
        </p:nvSpPr>
        <p:spPr>
          <a:xfrm>
            <a:off x="2351314" y="65314"/>
            <a:ext cx="9383486" cy="1143000"/>
          </a:xfrm>
        </p:spPr>
        <p:txBody>
          <a:bodyPr>
            <a:normAutofit fontScale="90000"/>
          </a:bodyPr>
          <a:lstStyle/>
          <a:p>
            <a:br>
              <a:rPr lang="en-US" altLang="en-US" sz="4000" dirty="0"/>
            </a:br>
            <a:r>
              <a:rPr lang="en-US" altLang="en-US" sz="4000" dirty="0"/>
              <a:t>Additional Standard Warranty Information</a:t>
            </a:r>
            <a:br>
              <a:rPr lang="en-US" altLang="en-US" sz="4000" dirty="0"/>
            </a:br>
            <a:r>
              <a:rPr lang="en-US" altLang="en-US" sz="4000" dirty="0"/>
              <a:t>Travel Time and Mileage</a:t>
            </a:r>
          </a:p>
        </p:txBody>
      </p:sp>
      <p:sp>
        <p:nvSpPr>
          <p:cNvPr id="16388" name="Rectangle 6">
            <a:extLst>
              <a:ext uri="{FF2B5EF4-FFF2-40B4-BE49-F238E27FC236}">
                <a16:creationId xmlns:a16="http://schemas.microsoft.com/office/drawing/2014/main" id="{9085F63C-5F13-2CD8-D2EE-EE2A7BB13EC3}"/>
              </a:ext>
            </a:extLst>
          </p:cNvPr>
          <p:cNvSpPr>
            <a:spLocks noGrp="1" noChangeArrowheads="1"/>
          </p:cNvSpPr>
          <p:nvPr>
            <p:ph type="body" idx="1"/>
          </p:nvPr>
        </p:nvSpPr>
        <p:spPr>
          <a:xfrm>
            <a:off x="3505200" y="1752601"/>
            <a:ext cx="8229600" cy="4525963"/>
          </a:xfrm>
        </p:spPr>
        <p:txBody>
          <a:bodyPr/>
          <a:lstStyle/>
          <a:p>
            <a:pPr eaLnBrk="1" hangingPunct="1">
              <a:lnSpc>
                <a:spcPct val="90000"/>
              </a:lnSpc>
            </a:pPr>
            <a:r>
              <a:rPr lang="en-US" altLang="en-US" sz="2800" u="sng"/>
              <a:t>3000 &amp; C0.5 thru C7</a:t>
            </a:r>
          </a:p>
          <a:p>
            <a:pPr eaLnBrk="1" hangingPunct="1">
              <a:lnSpc>
                <a:spcPct val="90000"/>
              </a:lnSpc>
            </a:pPr>
            <a:r>
              <a:rPr lang="en-US" altLang="en-US" sz="2800"/>
              <a:t>Up to 4 hours if in the opinion of             Caterpillar, the product cannot reasonably         be transported to an authorized dealer.</a:t>
            </a:r>
          </a:p>
        </p:txBody>
      </p:sp>
      <p:sp>
        <p:nvSpPr>
          <p:cNvPr id="16389" name="Rectangle 7">
            <a:extLst>
              <a:ext uri="{FF2B5EF4-FFF2-40B4-BE49-F238E27FC236}">
                <a16:creationId xmlns:a16="http://schemas.microsoft.com/office/drawing/2014/main" id="{9C637221-1858-D696-0F4D-7891FD4A34F8}"/>
              </a:ext>
            </a:extLst>
          </p:cNvPr>
          <p:cNvSpPr>
            <a:spLocks noGrp="1" noChangeArrowheads="1"/>
          </p:cNvSpPr>
          <p:nvPr>
            <p:ph type="body" sz="half" idx="4294967295"/>
          </p:nvPr>
        </p:nvSpPr>
        <p:spPr>
          <a:xfrm>
            <a:off x="3505200" y="4008438"/>
            <a:ext cx="7543800" cy="2849562"/>
          </a:xfrm>
        </p:spPr>
        <p:txBody>
          <a:bodyPr/>
          <a:lstStyle/>
          <a:p>
            <a:pPr eaLnBrk="1" hangingPunct="1"/>
            <a:r>
              <a:rPr lang="en-US" altLang="en-US" sz="2800" u="sng"/>
              <a:t>C9, C11, C13, C15, C18, C27 and C32 engines</a:t>
            </a:r>
          </a:p>
          <a:p>
            <a:pPr eaLnBrk="1" hangingPunct="1"/>
            <a:r>
              <a:rPr lang="en-US" altLang="en-US" sz="2800"/>
              <a:t>Provide reasonable travel expenses for authorized mechanics, including meals, mileage and lodging when Caterpillar   elects to make the repair on-site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16387"/>
                                        </p:tgtEl>
                                        <p:attrNameLst>
                                          <p:attrName>style.visibility</p:attrName>
                                        </p:attrNameLst>
                                      </p:cBhvr>
                                      <p:to>
                                        <p:strVal val="visible"/>
                                      </p:to>
                                    </p:set>
                                    <p:anim calcmode="lin" valueType="num">
                                      <p:cBhvr>
                                        <p:cTn id="7" dur="500" fill="hold"/>
                                        <p:tgtEl>
                                          <p:spTgt spid="16387"/>
                                        </p:tgtEl>
                                        <p:attrNameLst>
                                          <p:attrName>ppt_w</p:attrName>
                                        </p:attrNameLst>
                                      </p:cBhvr>
                                      <p:tavLst>
                                        <p:tav tm="0">
                                          <p:val>
                                            <p:fltVal val="0"/>
                                          </p:val>
                                        </p:tav>
                                        <p:tav tm="100000">
                                          <p:val>
                                            <p:strVal val="#ppt_w"/>
                                          </p:val>
                                        </p:tav>
                                      </p:tavLst>
                                    </p:anim>
                                    <p:anim calcmode="lin" valueType="num">
                                      <p:cBhvr>
                                        <p:cTn id="8" dur="500" fill="hold"/>
                                        <p:tgtEl>
                                          <p:spTgt spid="16387"/>
                                        </p:tgtEl>
                                        <p:attrNameLst>
                                          <p:attrName>ppt_h</p:attrName>
                                        </p:attrNameLst>
                                      </p:cBhvr>
                                      <p:tavLst>
                                        <p:tav tm="0">
                                          <p:val>
                                            <p:fltVal val="0"/>
                                          </p:val>
                                        </p:tav>
                                        <p:tav tm="100000">
                                          <p:val>
                                            <p:strVal val="#ppt_h"/>
                                          </p:val>
                                        </p:tav>
                                      </p:tavLst>
                                    </p:anim>
                                    <p:animEffect transition="in" filter="fade">
                                      <p:cBhvr>
                                        <p:cTn id="9" dur="500"/>
                                        <p:tgtEl>
                                          <p:spTgt spid="1638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nodeType="clickEffect">
                                  <p:stCondLst>
                                    <p:cond delay="0"/>
                                  </p:stCondLst>
                                  <p:childTnLst>
                                    <p:set>
                                      <p:cBhvr>
                                        <p:cTn id="13" dur="1" fill="hold">
                                          <p:stCondLst>
                                            <p:cond delay="0"/>
                                          </p:stCondLst>
                                        </p:cTn>
                                        <p:tgtEl>
                                          <p:spTgt spid="16388">
                                            <p:txEl>
                                              <p:pRg st="0" end="0"/>
                                            </p:txEl>
                                          </p:spTgt>
                                        </p:tgtEl>
                                        <p:attrNameLst>
                                          <p:attrName>style.visibility</p:attrName>
                                        </p:attrNameLst>
                                      </p:cBhvr>
                                      <p:to>
                                        <p:strVal val="visible"/>
                                      </p:to>
                                    </p:set>
                                    <p:animEffect transition="in" filter="fade">
                                      <p:cBhvr>
                                        <p:cTn id="14" dur="1000">
                                          <p:stCondLst>
                                            <p:cond delay="0"/>
                                          </p:stCondLst>
                                        </p:cTn>
                                        <p:tgtEl>
                                          <p:spTgt spid="16388">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16388">
                                            <p:txEl>
                                              <p:pRg st="1" end="1"/>
                                            </p:txEl>
                                          </p:spTgt>
                                        </p:tgtEl>
                                        <p:attrNameLst>
                                          <p:attrName>style.visibility</p:attrName>
                                        </p:attrNameLst>
                                      </p:cBhvr>
                                      <p:to>
                                        <p:strVal val="visible"/>
                                      </p:to>
                                    </p:set>
                                    <p:animEffect transition="in" filter="fade">
                                      <p:cBhvr>
                                        <p:cTn id="19" dur="1000">
                                          <p:stCondLst>
                                            <p:cond delay="0"/>
                                          </p:stCondLst>
                                        </p:cTn>
                                        <p:tgtEl>
                                          <p:spTgt spid="16388">
                                            <p:txEl>
                                              <p:pRg st="1" end="1"/>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16389">
                                            <p:txEl>
                                              <p:pRg st="0" end="0"/>
                                            </p:txEl>
                                          </p:spTgt>
                                        </p:tgtEl>
                                        <p:attrNameLst>
                                          <p:attrName>style.visibility</p:attrName>
                                        </p:attrNameLst>
                                      </p:cBhvr>
                                      <p:to>
                                        <p:strVal val="visible"/>
                                      </p:to>
                                    </p:set>
                                    <p:animEffect transition="in" filter="fade">
                                      <p:cBhvr>
                                        <p:cTn id="24" dur="1000">
                                          <p:stCondLst>
                                            <p:cond delay="0"/>
                                          </p:stCondLst>
                                        </p:cTn>
                                        <p:tgtEl>
                                          <p:spTgt spid="16389">
                                            <p:txEl>
                                              <p:pRg st="0" end="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16389">
                                            <p:txEl>
                                              <p:pRg st="1" end="1"/>
                                            </p:txEl>
                                          </p:spTgt>
                                        </p:tgtEl>
                                        <p:attrNameLst>
                                          <p:attrName>style.visibility</p:attrName>
                                        </p:attrNameLst>
                                      </p:cBhvr>
                                      <p:to>
                                        <p:strVal val="visible"/>
                                      </p:to>
                                    </p:set>
                                    <p:animEffect transition="in" filter="fade">
                                      <p:cBhvr>
                                        <p:cTn id="29" dur="1000">
                                          <p:stCondLst>
                                            <p:cond delay="0"/>
                                          </p:stCondLst>
                                        </p:cTn>
                                        <p:tgtEl>
                                          <p:spTgt spid="1638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p:bldP spid="16388" grpId="0" build="p"/>
      <p:bldP spid="16389"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ABF7FCFA-1CEE-C0E1-B7A8-883A6F1265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188" t="30864" r="72656" b="17284"/>
          <a:stretch>
            <a:fillRect/>
          </a:stretch>
        </p:blipFill>
        <p:spPr bwMode="auto">
          <a:xfrm>
            <a:off x="1524000" y="0"/>
            <a:ext cx="19812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3">
            <a:extLst>
              <a:ext uri="{FF2B5EF4-FFF2-40B4-BE49-F238E27FC236}">
                <a16:creationId xmlns:a16="http://schemas.microsoft.com/office/drawing/2014/main" id="{80FBB771-7F7C-C226-542A-C1F54A9E43C9}"/>
              </a:ext>
            </a:extLst>
          </p:cNvPr>
          <p:cNvSpPr>
            <a:spLocks noGrp="1" noChangeArrowheads="1"/>
          </p:cNvSpPr>
          <p:nvPr>
            <p:ph type="title"/>
          </p:nvPr>
        </p:nvSpPr>
        <p:spPr/>
        <p:txBody>
          <a:bodyPr/>
          <a:lstStyle/>
          <a:p>
            <a:pPr eaLnBrk="1" hangingPunct="1"/>
            <a:r>
              <a:rPr lang="en-US" altLang="en-US" dirty="0"/>
              <a:t>				Parts Warranty </a:t>
            </a:r>
          </a:p>
        </p:txBody>
      </p:sp>
      <p:sp>
        <p:nvSpPr>
          <p:cNvPr id="40964" name="Rectangle 4">
            <a:extLst>
              <a:ext uri="{FF2B5EF4-FFF2-40B4-BE49-F238E27FC236}">
                <a16:creationId xmlns:a16="http://schemas.microsoft.com/office/drawing/2014/main" id="{9F0056B9-A3FA-2EA4-C284-7A61952105E4}"/>
              </a:ext>
            </a:extLst>
          </p:cNvPr>
          <p:cNvSpPr>
            <a:spLocks noGrp="1" noChangeArrowheads="1"/>
          </p:cNvSpPr>
          <p:nvPr>
            <p:ph type="body" idx="1"/>
          </p:nvPr>
        </p:nvSpPr>
        <p:spPr>
          <a:xfrm>
            <a:off x="3505200" y="1600201"/>
            <a:ext cx="8153400" cy="4525963"/>
          </a:xfrm>
        </p:spPr>
        <p:txBody>
          <a:bodyPr/>
          <a:lstStyle/>
          <a:p>
            <a:pPr eaLnBrk="1" hangingPunct="1"/>
            <a:r>
              <a:rPr lang="en-US" altLang="en-US" dirty="0"/>
              <a:t>New and Remanufactured parts or assembled components  12 month Parts Warranty</a:t>
            </a:r>
          </a:p>
          <a:p>
            <a:pPr eaLnBrk="1" hangingPunct="1"/>
            <a:r>
              <a:rPr lang="en-US" altLang="en-US" dirty="0"/>
              <a:t>New and Remanufactured parts or assembled components used in gas compression applications – 12 month Parts Warranty  </a:t>
            </a:r>
          </a:p>
          <a:p>
            <a:pPr eaLnBrk="1" hangingPunct="1"/>
            <a:r>
              <a:rPr lang="en-US" altLang="en-US" dirty="0"/>
              <a:t>Does ESC Have Parts Warranty?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06498-72F0-B64F-B1CE-6E657830AF30}"/>
              </a:ext>
            </a:extLst>
          </p:cNvPr>
          <p:cNvSpPr>
            <a:spLocks noGrp="1"/>
          </p:cNvSpPr>
          <p:nvPr>
            <p:ph type="title"/>
          </p:nvPr>
        </p:nvSpPr>
        <p:spPr>
          <a:xfrm>
            <a:off x="1981200" y="152400"/>
            <a:ext cx="8229600" cy="1143000"/>
          </a:xfrm>
        </p:spPr>
        <p:txBody>
          <a:bodyPr/>
          <a:lstStyle/>
          <a:p>
            <a:pPr>
              <a:defRPr/>
            </a:pPr>
            <a:r>
              <a:rPr lang="en-US" dirty="0"/>
              <a:t>Travel Expense</a:t>
            </a:r>
          </a:p>
        </p:txBody>
      </p:sp>
      <p:sp>
        <p:nvSpPr>
          <p:cNvPr id="3" name="Content Placeholder 2">
            <a:extLst>
              <a:ext uri="{FF2B5EF4-FFF2-40B4-BE49-F238E27FC236}">
                <a16:creationId xmlns:a16="http://schemas.microsoft.com/office/drawing/2014/main" id="{515D1966-4451-E381-E7F2-F06BD516371D}"/>
              </a:ext>
            </a:extLst>
          </p:cNvPr>
          <p:cNvSpPr>
            <a:spLocks noGrp="1"/>
          </p:cNvSpPr>
          <p:nvPr>
            <p:ph idx="1"/>
          </p:nvPr>
        </p:nvSpPr>
        <p:spPr>
          <a:xfrm>
            <a:off x="2057400" y="1219200"/>
            <a:ext cx="8229600" cy="5410200"/>
          </a:xfrm>
        </p:spPr>
        <p:txBody>
          <a:bodyPr>
            <a:normAutofit lnSpcReduction="10000"/>
          </a:bodyPr>
          <a:lstStyle/>
          <a:p>
            <a:pPr>
              <a:buFont typeface="Wingdings" panose="05000000000000000000" pitchFamily="2" charset="2"/>
              <a:buChar char="Ø"/>
              <a:defRPr/>
            </a:pPr>
            <a:r>
              <a:rPr lang="en-US" sz="2000" dirty="0"/>
              <a:t>For  3056 and C7 marine Propulsion Engines  and C1.5 and C2.2 marine generator sets if applicable, travel is reimbursable up to 6 hours maximum per work order. Reasonable mileage is also claimable.</a:t>
            </a:r>
          </a:p>
          <a:p>
            <a:pPr>
              <a:buFont typeface="Wingdings" panose="05000000000000000000" pitchFamily="2" charset="2"/>
              <a:buChar char="Ø"/>
              <a:defRPr/>
            </a:pPr>
            <a:endParaRPr lang="en-US" sz="2000" dirty="0"/>
          </a:p>
          <a:p>
            <a:pPr>
              <a:buFont typeface="Wingdings" panose="05000000000000000000" pitchFamily="2" charset="2"/>
              <a:buChar char="Ø"/>
              <a:defRPr/>
            </a:pPr>
            <a:r>
              <a:rPr lang="en-US" sz="2000" dirty="0"/>
              <a:t>For all other product during the standard or extended warranty period, if applicable:</a:t>
            </a:r>
          </a:p>
          <a:p>
            <a:pPr lvl="1">
              <a:buFont typeface="Wingdings" pitchFamily="2" charset="2"/>
              <a:buChar char="Ø"/>
              <a:defRPr/>
            </a:pPr>
            <a:r>
              <a:rPr lang="en-US" sz="1600" dirty="0"/>
              <a:t>Provide reasonable travel expenses for authorized mechanics, including meals, mileage and lodging when Caterpillar chooses to make the repair on site. </a:t>
            </a:r>
          </a:p>
          <a:p>
            <a:pPr>
              <a:buFont typeface="Wingdings" panose="05000000000000000000" pitchFamily="2" charset="2"/>
              <a:buChar char="Ø"/>
              <a:defRPr/>
            </a:pPr>
            <a:endParaRPr lang="en-US" sz="2000" dirty="0"/>
          </a:p>
          <a:p>
            <a:pPr>
              <a:buFont typeface="Wingdings" panose="05000000000000000000" pitchFamily="2" charset="2"/>
              <a:buChar char="Ø"/>
              <a:defRPr/>
            </a:pPr>
            <a:r>
              <a:rPr lang="en-US" sz="2000" dirty="0"/>
              <a:t>Note: Travel mileage expenses will be reimbursed for the distance from the nearest Dealer branch store to the job site authorized to perform repair service to that particular product. Reasonable travel and mileage is figured at an average rate of 40 mph. Excess travel and mileage due to scheduling issues, acts of mother nature, traffic congestion issues in densely populated areas or extremely remote locations is beyond what is considered reasonable.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8">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0">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12">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14">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16">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18">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itle 2">
            <a:extLst>
              <a:ext uri="{FF2B5EF4-FFF2-40B4-BE49-F238E27FC236}">
                <a16:creationId xmlns:a16="http://schemas.microsoft.com/office/drawing/2014/main" id="{F3DEBEB9-B0E5-A27D-6CCD-6DD7D12F577F}"/>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sz="4800" kern="1200" dirty="0">
                <a:solidFill>
                  <a:srgbClr val="FFFFFF"/>
                </a:solidFill>
                <a:latin typeface="+mj-lt"/>
                <a:ea typeface="+mj-ea"/>
                <a:cs typeface="+mj-cs"/>
              </a:rPr>
              <a:t>Claimsi &amp; Internet</a:t>
            </a:r>
          </a:p>
        </p:txBody>
      </p:sp>
      <p:sp>
        <p:nvSpPr>
          <p:cNvPr id="4" name="Text Placeholder 3">
            <a:extLst>
              <a:ext uri="{FF2B5EF4-FFF2-40B4-BE49-F238E27FC236}">
                <a16:creationId xmlns:a16="http://schemas.microsoft.com/office/drawing/2014/main" id="{0CB6B5EE-BDB8-7512-0EDE-45DF0560D1DF}"/>
              </a:ext>
            </a:extLst>
          </p:cNvPr>
          <p:cNvSpPr>
            <a:spLocks noGrp="1"/>
          </p:cNvSpPr>
          <p:nvPr>
            <p:ph idx="1"/>
          </p:nvPr>
        </p:nvSpPr>
        <p:spPr>
          <a:xfrm>
            <a:off x="1350682" y="4870824"/>
            <a:ext cx="10005951" cy="1458258"/>
          </a:xfrm>
        </p:spPr>
        <p:txBody>
          <a:bodyPr vert="horz" lIns="91440" tIns="45720" rIns="91440" bIns="45720" rtlCol="0" anchor="ctr">
            <a:normAutofit/>
          </a:bodyPr>
          <a:lstStyle/>
          <a:p>
            <a:pPr marL="0" indent="0">
              <a:spcBef>
                <a:spcPts val="1000"/>
              </a:spcBef>
              <a:buNone/>
            </a:pPr>
            <a:r>
              <a:rPr lang="en-US" sz="2400" kern="1200" dirty="0">
                <a:solidFill>
                  <a:schemeClr val="tx1"/>
                </a:solidFill>
                <a:latin typeface="+mn-lt"/>
                <a:ea typeface="+mn-ea"/>
                <a:cs typeface="+mn-cs"/>
              </a:rPr>
              <a:t>Rhonda Gelinas</a:t>
            </a:r>
          </a:p>
          <a:p>
            <a:pPr marL="0" indent="0">
              <a:spcBef>
                <a:spcPts val="1000"/>
              </a:spcBef>
              <a:buNone/>
            </a:pPr>
            <a:r>
              <a:rPr lang="en-US" sz="2400" dirty="0"/>
              <a:t>Product Support Manager</a:t>
            </a:r>
          </a:p>
          <a:p>
            <a:pPr marL="0" indent="0">
              <a:spcBef>
                <a:spcPts val="1000"/>
              </a:spcBef>
              <a:buNone/>
            </a:pPr>
            <a:r>
              <a:rPr lang="en-US" sz="2400" kern="1200" dirty="0">
                <a:solidFill>
                  <a:schemeClr val="tx1"/>
                </a:solidFill>
                <a:latin typeface="+mn-lt"/>
                <a:ea typeface="+mn-ea"/>
                <a:cs typeface="+mn-cs"/>
              </a:rPr>
              <a:t>E&amp;T Business Partners, ESC </a:t>
            </a:r>
            <a:r>
              <a:rPr lang="en-US" sz="2400" dirty="0"/>
              <a:t>&amp; Marketing</a:t>
            </a:r>
            <a:endParaRPr lang="en-US" sz="2400" kern="1200" dirty="0">
              <a:solidFill>
                <a:schemeClr val="tx1"/>
              </a:solidFill>
              <a:latin typeface="+mn-lt"/>
              <a:ea typeface="+mn-ea"/>
              <a:cs typeface="+mn-cs"/>
            </a:endParaRPr>
          </a:p>
        </p:txBody>
      </p:sp>
    </p:spTree>
    <p:extLst>
      <p:ext uri="{BB962C8B-B14F-4D97-AF65-F5344CB8AC3E}">
        <p14:creationId xmlns:p14="http://schemas.microsoft.com/office/powerpoint/2010/main" val="29543146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AF3DA9F9-8C88-4B80-9594-C01F153F88A9}"/>
              </a:ext>
            </a:extLst>
          </p:cNvPr>
          <p:cNvSpPr>
            <a:spLocks noGrp="1" noRot="1" noChangeArrowheads="1"/>
          </p:cNvSpPr>
          <p:nvPr>
            <p:ph type="title"/>
          </p:nvPr>
        </p:nvSpPr>
        <p:spPr>
          <a:xfrm>
            <a:off x="1828800" y="457201"/>
            <a:ext cx="8510588" cy="1325563"/>
          </a:xfrm>
        </p:spPr>
        <p:txBody>
          <a:bodyPr/>
          <a:lstStyle/>
          <a:p>
            <a:pPr eaLnBrk="1" hangingPunct="1">
              <a:defRPr/>
            </a:pPr>
            <a:r>
              <a:rPr lang="en-US" dirty="0"/>
              <a:t>Course Schedule</a:t>
            </a:r>
          </a:p>
        </p:txBody>
      </p:sp>
      <p:sp>
        <p:nvSpPr>
          <p:cNvPr id="128003" name="Rectangle 3">
            <a:extLst>
              <a:ext uri="{FF2B5EF4-FFF2-40B4-BE49-F238E27FC236}">
                <a16:creationId xmlns:a16="http://schemas.microsoft.com/office/drawing/2014/main" id="{3C5D2014-8D9B-422A-9395-134B715928B7}"/>
              </a:ext>
            </a:extLst>
          </p:cNvPr>
          <p:cNvSpPr>
            <a:spLocks noGrp="1" noRot="1" noChangeArrowheads="1"/>
          </p:cNvSpPr>
          <p:nvPr>
            <p:ph type="body" idx="1"/>
          </p:nvPr>
        </p:nvSpPr>
        <p:spPr/>
        <p:txBody>
          <a:bodyPr/>
          <a:lstStyle/>
          <a:p>
            <a:pPr eaLnBrk="1" hangingPunct="1">
              <a:defRPr/>
            </a:pPr>
            <a:r>
              <a:rPr lang="en-US" dirty="0"/>
              <a:t>SURF INTO:</a:t>
            </a:r>
          </a:p>
          <a:p>
            <a:pPr lvl="1" eaLnBrk="1" hangingPunct="1">
              <a:defRPr/>
            </a:pPr>
            <a:r>
              <a:rPr lang="en-US" dirty="0"/>
              <a:t>Global Warranty https://warranty.cat.com/training.</a:t>
            </a:r>
          </a:p>
          <a:p>
            <a:pPr lvl="1" eaLnBrk="1" hangingPunct="1">
              <a:defRPr/>
            </a:pPr>
            <a:r>
              <a:rPr lang="en-US" dirty="0"/>
              <a:t>Parts Return Request</a:t>
            </a:r>
          </a:p>
          <a:p>
            <a:pPr lvl="1" eaLnBrk="1" hangingPunct="1">
              <a:defRPr/>
            </a:pPr>
            <a:r>
              <a:rPr lang="en-US" dirty="0"/>
              <a:t>SIS – Look up S/L’s for claiming purposes</a:t>
            </a:r>
          </a:p>
          <a:p>
            <a:pPr lvl="1" eaLnBrk="1" hangingPunct="1">
              <a:defRPr/>
            </a:pPr>
            <a:r>
              <a:rPr lang="en-US" dirty="0"/>
              <a:t>View other informational Aids available on the WEB as time permits</a:t>
            </a:r>
          </a:p>
          <a:p>
            <a:pPr lvl="2" eaLnBrk="1" hangingPunct="1">
              <a:defRPr/>
            </a:pPr>
            <a:endParaRPr lang="en-US" dirty="0"/>
          </a:p>
          <a:p>
            <a:pPr lvl="1" eaLnBrk="1" hangingPunct="1">
              <a:defRPr/>
            </a:pP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F73BC1-D4BD-4B18-8760-A5F1E6169A3A}"/>
              </a:ext>
            </a:extLst>
          </p:cNvPr>
          <p:cNvSpPr>
            <a:spLocks noGrp="1"/>
          </p:cNvSpPr>
          <p:nvPr>
            <p:ph type="title"/>
          </p:nvPr>
        </p:nvSpPr>
        <p:spPr/>
        <p:txBody>
          <a:bodyPr/>
          <a:lstStyle/>
          <a:p>
            <a:pPr>
              <a:defRPr/>
            </a:pPr>
            <a:r>
              <a:rPr lang="en-US" dirty="0"/>
              <a:t>On-line Classes – Dealer Management System (DLMS) for ISD Dealers</a:t>
            </a:r>
          </a:p>
        </p:txBody>
      </p:sp>
      <p:pic>
        <p:nvPicPr>
          <p:cNvPr id="6147" name="Picture 2">
            <a:extLst>
              <a:ext uri="{FF2B5EF4-FFF2-40B4-BE49-F238E27FC236}">
                <a16:creationId xmlns:a16="http://schemas.microsoft.com/office/drawing/2014/main" id="{36547AAC-067D-6089-13DF-88FF8BDBEBF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4355" r="37451" b="20901"/>
          <a:stretch>
            <a:fillRect/>
          </a:stretch>
        </p:blipFill>
        <p:spPr>
          <a:xfrm>
            <a:off x="2743201" y="2057401"/>
            <a:ext cx="5895975" cy="3813175"/>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D1E15-4389-407B-8C38-2263417374F5}"/>
              </a:ext>
            </a:extLst>
          </p:cNvPr>
          <p:cNvSpPr>
            <a:spLocks noGrp="1"/>
          </p:cNvSpPr>
          <p:nvPr>
            <p:ph type="title"/>
          </p:nvPr>
        </p:nvSpPr>
        <p:spPr/>
        <p:txBody>
          <a:bodyPr/>
          <a:lstStyle/>
          <a:p>
            <a:pPr>
              <a:defRPr/>
            </a:pPr>
            <a:r>
              <a:rPr lang="en-US" dirty="0"/>
              <a:t>Review Dealers Best Practices</a:t>
            </a:r>
          </a:p>
        </p:txBody>
      </p:sp>
      <p:sp>
        <p:nvSpPr>
          <p:cNvPr id="4" name="Content Placeholder 3">
            <a:extLst>
              <a:ext uri="{FF2B5EF4-FFF2-40B4-BE49-F238E27FC236}">
                <a16:creationId xmlns:a16="http://schemas.microsoft.com/office/drawing/2014/main" id="{AED1CD69-BFCD-4970-8993-6D0AF3F8C5EE}"/>
              </a:ext>
            </a:extLst>
          </p:cNvPr>
          <p:cNvSpPr>
            <a:spLocks noGrp="1"/>
          </p:cNvSpPr>
          <p:nvPr>
            <p:ph idx="1"/>
          </p:nvPr>
        </p:nvSpPr>
        <p:spPr/>
        <p:txBody>
          <a:bodyPr/>
          <a:lstStyle/>
          <a:p>
            <a:pPr>
              <a:defRPr/>
            </a:pPr>
            <a:r>
              <a:rPr lang="en-US" dirty="0"/>
              <a:t>Who is responsible to determine Warranty and communicate with customers</a:t>
            </a:r>
          </a:p>
          <a:p>
            <a:pPr>
              <a:defRPr/>
            </a:pPr>
            <a:r>
              <a:rPr lang="en-US" dirty="0"/>
              <a:t>How is Part Causing failure determined</a:t>
            </a:r>
          </a:p>
          <a:p>
            <a:pPr>
              <a:defRPr/>
            </a:pPr>
            <a:r>
              <a:rPr lang="en-US" dirty="0"/>
              <a:t>How are TRG’S identified</a:t>
            </a:r>
          </a:p>
          <a:p>
            <a:pPr>
              <a:defRPr/>
            </a:pPr>
            <a:r>
              <a:rPr lang="en-US" dirty="0"/>
              <a:t>How are Marketing Programs administered</a:t>
            </a:r>
          </a:p>
          <a:p>
            <a:pPr>
              <a:buFont typeface="Wingdings" panose="05000000000000000000" pitchFamily="2" charset="2"/>
              <a:buNone/>
              <a:defRPr/>
            </a:pP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a:extLst>
              <a:ext uri="{FF2B5EF4-FFF2-40B4-BE49-F238E27FC236}">
                <a16:creationId xmlns:a16="http://schemas.microsoft.com/office/drawing/2014/main" id="{0EAAE6E8-9C74-4761-907D-F8A5DC754C7E}"/>
              </a:ext>
            </a:extLst>
          </p:cNvPr>
          <p:cNvSpPr>
            <a:spLocks noGrp="1" noRot="1" noChangeArrowheads="1"/>
          </p:cNvSpPr>
          <p:nvPr>
            <p:ph type="title"/>
          </p:nvPr>
        </p:nvSpPr>
        <p:spPr>
          <a:xfrm>
            <a:off x="2157414" y="533401"/>
            <a:ext cx="8510587" cy="1325563"/>
          </a:xfrm>
        </p:spPr>
        <p:txBody>
          <a:bodyPr/>
          <a:lstStyle/>
          <a:p>
            <a:pPr eaLnBrk="1" hangingPunct="1">
              <a:defRPr/>
            </a:pPr>
            <a:r>
              <a:rPr lang="en-US" dirty="0"/>
              <a:t>Log-in issues	</a:t>
            </a:r>
          </a:p>
        </p:txBody>
      </p:sp>
      <p:sp>
        <p:nvSpPr>
          <p:cNvPr id="333832" name="Rectangle 8">
            <a:extLst>
              <a:ext uri="{FF2B5EF4-FFF2-40B4-BE49-F238E27FC236}">
                <a16:creationId xmlns:a16="http://schemas.microsoft.com/office/drawing/2014/main" id="{924D52AE-FFC9-43D5-BF6B-27B38D447182}"/>
              </a:ext>
            </a:extLst>
          </p:cNvPr>
          <p:cNvSpPr>
            <a:spLocks noGrp="1" noRot="1" noChangeArrowheads="1"/>
          </p:cNvSpPr>
          <p:nvPr>
            <p:ph type="body" idx="1"/>
          </p:nvPr>
        </p:nvSpPr>
        <p:spPr/>
        <p:txBody>
          <a:bodyPr/>
          <a:lstStyle/>
          <a:p>
            <a:pPr eaLnBrk="1" hangingPunct="1">
              <a:defRPr/>
            </a:pPr>
            <a:r>
              <a:rPr lang="en-US" dirty="0"/>
              <a:t>Milton Cat Customer Support Center</a:t>
            </a:r>
          </a:p>
          <a:p>
            <a:pPr lvl="1" eaLnBrk="1" hangingPunct="1">
              <a:buFontTx/>
              <a:buNone/>
              <a:defRPr/>
            </a:pPr>
            <a:r>
              <a:rPr lang="en-US" dirty="0"/>
              <a:t>			    508-482-5700 </a:t>
            </a:r>
          </a:p>
          <a:p>
            <a:pPr lvl="1" eaLnBrk="1" hangingPunct="1">
              <a:buFontTx/>
              <a:buNone/>
              <a:defRPr/>
            </a:pPr>
            <a:r>
              <a:rPr lang="en-US" dirty="0"/>
              <a:t>Or email:  </a:t>
            </a:r>
            <a:r>
              <a:rPr lang="en-US" dirty="0">
                <a:hlinkClick r:id="rId2"/>
              </a:rPr>
              <a:t>customersupportcenter@miltoncat.com</a:t>
            </a:r>
            <a:endParaRPr lang="en-US" dirty="0"/>
          </a:p>
          <a:p>
            <a:pPr lvl="1" eaLnBrk="1" hangingPunct="1">
              <a:defRPr/>
            </a:pPr>
            <a:r>
              <a:rPr lang="en-US" dirty="0"/>
              <a:t>Software sales and support including SIS, SISWeb, and ET purchased.</a:t>
            </a:r>
          </a:p>
          <a:p>
            <a:pPr lvl="1" eaLnBrk="1" hangingPunct="1">
              <a:buFontTx/>
              <a:buNone/>
              <a:defRPr/>
            </a:pPr>
            <a:endParaRPr lang="en-US" dirty="0"/>
          </a:p>
          <a:p>
            <a:pPr lvl="1" eaLnBrk="1" hangingPunct="1">
              <a:defRPr/>
            </a:pPr>
            <a:endParaRPr lang="en-US" dirty="0"/>
          </a:p>
        </p:txBody>
      </p:sp>
      <p:sp>
        <p:nvSpPr>
          <p:cNvPr id="10244" name="Text Box 4">
            <a:extLst>
              <a:ext uri="{FF2B5EF4-FFF2-40B4-BE49-F238E27FC236}">
                <a16:creationId xmlns:a16="http://schemas.microsoft.com/office/drawing/2014/main" id="{F57357BC-13FE-0E86-E2B0-9C5E37D87578}"/>
              </a:ext>
            </a:extLst>
          </p:cNvPr>
          <p:cNvSpPr txBox="1">
            <a:spLocks noChangeArrowheads="1"/>
          </p:cNvSpPr>
          <p:nvPr/>
        </p:nvSpPr>
        <p:spPr bwMode="auto">
          <a:xfrm>
            <a:off x="3581400" y="1828800"/>
            <a:ext cx="708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endParaRPr lang="en-US" altLang="en-US" sz="2400">
              <a:latin typeface="Times New Roman" panose="02020603050405020304" pitchFamily="18" charset="0"/>
            </a:endParaRPr>
          </a:p>
        </p:txBody>
      </p:sp>
      <p:sp>
        <p:nvSpPr>
          <p:cNvPr id="10245" name="Text Box 6">
            <a:extLst>
              <a:ext uri="{FF2B5EF4-FFF2-40B4-BE49-F238E27FC236}">
                <a16:creationId xmlns:a16="http://schemas.microsoft.com/office/drawing/2014/main" id="{DBA40FAC-B406-30D6-239D-29CF475614F5}"/>
              </a:ext>
            </a:extLst>
          </p:cNvPr>
          <p:cNvSpPr txBox="1">
            <a:spLocks noChangeArrowheads="1"/>
          </p:cNvSpPr>
          <p:nvPr/>
        </p:nvSpPr>
        <p:spPr bwMode="auto">
          <a:xfrm>
            <a:off x="3962400" y="2133601"/>
            <a:ext cx="594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1800">
                <a:solidFill>
                  <a:srgbClr val="FFFF66"/>
                </a:solidFill>
                <a:latin typeface="Times New Roman" panose="02020603050405020304" pitchFamily="18" charset="0"/>
              </a:rPr>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5" name="Rectangle 6154">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7" name="Rectangle 6156">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9" name="Rectangle 6158">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61" name="Freeform: Shape 6160">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163" name="Rectangle 6162">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6" name="Title 1">
            <a:extLst>
              <a:ext uri="{FF2B5EF4-FFF2-40B4-BE49-F238E27FC236}">
                <a16:creationId xmlns:a16="http://schemas.microsoft.com/office/drawing/2014/main" id="{D6148444-7D54-DDDF-6F6F-65140F7963D1}"/>
              </a:ext>
            </a:extLst>
          </p:cNvPr>
          <p:cNvSpPr>
            <a:spLocks noGrp="1" noChangeArrowheads="1"/>
          </p:cNvSpPr>
          <p:nvPr>
            <p:ph type="title"/>
          </p:nvPr>
        </p:nvSpPr>
        <p:spPr>
          <a:xfrm>
            <a:off x="586478" y="1683756"/>
            <a:ext cx="3115265" cy="2396359"/>
          </a:xfrm>
        </p:spPr>
        <p:txBody>
          <a:bodyPr vert="horz" lIns="91440" tIns="45720" rIns="91440" bIns="45720" rtlCol="0" anchor="b">
            <a:normAutofit/>
          </a:bodyPr>
          <a:lstStyle/>
          <a:p>
            <a:pPr algn="r"/>
            <a:r>
              <a:rPr lang="en-US" altLang="en-US" sz="4000" kern="1200">
                <a:solidFill>
                  <a:srgbClr val="FFFFFF"/>
                </a:solidFill>
                <a:latin typeface="+mj-lt"/>
                <a:ea typeface="+mj-ea"/>
                <a:cs typeface="+mj-cs"/>
              </a:rPr>
              <a:t>ISD Agenda 	</a:t>
            </a:r>
          </a:p>
        </p:txBody>
      </p:sp>
      <p:graphicFrame>
        <p:nvGraphicFramePr>
          <p:cNvPr id="6149" name="Content Placeholder 2">
            <a:extLst>
              <a:ext uri="{FF2B5EF4-FFF2-40B4-BE49-F238E27FC236}">
                <a16:creationId xmlns:a16="http://schemas.microsoft.com/office/drawing/2014/main" id="{1F825712-896A-E974-FDFB-913FB31D2BF5}"/>
              </a:ext>
            </a:extLst>
          </p:cNvPr>
          <p:cNvGraphicFramePr>
            <a:graphicFrameLocks noGrp="1"/>
          </p:cNvGraphicFramePr>
          <p:nvPr>
            <p:ph idx="1"/>
            <p:extLst>
              <p:ext uri="{D42A27DB-BD31-4B8C-83A1-F6EECF244321}">
                <p14:modId xmlns:p14="http://schemas.microsoft.com/office/powerpoint/2010/main" val="2939004877"/>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8BC0BDF0-5573-413B-8D2A-E42905516763}"/>
              </a:ext>
            </a:extLst>
          </p:cNvPr>
          <p:cNvSpPr>
            <a:spLocks noGrp="1" noRot="1" noChangeArrowheads="1"/>
          </p:cNvSpPr>
          <p:nvPr>
            <p:ph type="title"/>
          </p:nvPr>
        </p:nvSpPr>
        <p:spPr>
          <a:xfrm>
            <a:off x="1828800" y="152401"/>
            <a:ext cx="8510588" cy="1325563"/>
          </a:xfrm>
        </p:spPr>
        <p:txBody>
          <a:bodyPr/>
          <a:lstStyle/>
          <a:p>
            <a:pPr eaLnBrk="1" hangingPunct="1">
              <a:defRPr/>
            </a:pPr>
            <a:r>
              <a:rPr lang="en-US" dirty="0"/>
              <a:t>IS IT COVERED</a:t>
            </a:r>
          </a:p>
        </p:txBody>
      </p:sp>
      <p:sp>
        <p:nvSpPr>
          <p:cNvPr id="6" name="Rectangle 6">
            <a:extLst>
              <a:ext uri="{FF2B5EF4-FFF2-40B4-BE49-F238E27FC236}">
                <a16:creationId xmlns:a16="http://schemas.microsoft.com/office/drawing/2014/main" id="{DCCEDA0E-CBAA-4DD1-82DF-22820E19E78D}"/>
              </a:ext>
            </a:extLst>
          </p:cNvPr>
          <p:cNvSpPr>
            <a:spLocks noGrp="1" noRot="1" noChangeArrowheads="1"/>
          </p:cNvSpPr>
          <p:nvPr>
            <p:ph idx="1"/>
          </p:nvPr>
        </p:nvSpPr>
        <p:spPr/>
        <p:txBody>
          <a:bodyPr>
            <a:normAutofit/>
          </a:bodyPr>
          <a:lstStyle/>
          <a:p>
            <a:pPr marL="365760" indent="-256032">
              <a:buFont typeface="Wingdings 3"/>
              <a:buChar char=""/>
              <a:defRPr/>
            </a:pPr>
            <a:r>
              <a:rPr lang="en-US" dirty="0"/>
              <a:t>VERIFY COVERAGE &amp; DELIVERY DATE AT CAT ON WARRANTY.CAT.COM</a:t>
            </a:r>
          </a:p>
          <a:p>
            <a:pPr marL="365760" indent="-256032">
              <a:buFont typeface="Wingdings 3"/>
              <a:buChar char=""/>
              <a:defRPr/>
            </a:pPr>
            <a:endParaRPr lang="en-US" dirty="0"/>
          </a:p>
          <a:p>
            <a:pPr marL="365760" indent="-256032">
              <a:buFont typeface="Wingdings 3"/>
              <a:buChar char=""/>
              <a:defRPr/>
            </a:pPr>
            <a:r>
              <a:rPr lang="en-US" dirty="0"/>
              <a:t>VERIFY COMPLAINT AND COVERED COMPONENT UNDER APPLICABLE COVERAGE</a:t>
            </a:r>
          </a:p>
          <a:p>
            <a:pPr marL="109728" indent="0">
              <a:buNone/>
              <a:defRPr/>
            </a:pPr>
            <a:endParaRPr lang="en-US" dirty="0"/>
          </a:p>
          <a:p>
            <a:pPr marL="365760" indent="-256032">
              <a:buFont typeface="Wingdings 3"/>
              <a:buChar char=""/>
              <a:defRPr/>
            </a:pPr>
            <a:r>
              <a:rPr lang="en-US" dirty="0"/>
              <a:t>REVIEW REPAIR HISTORY AND OPEN SERVICE LETTERS BEFORE WORKING ON ENGINE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9858" name="Rectangle 1026">
            <a:extLst>
              <a:ext uri="{FF2B5EF4-FFF2-40B4-BE49-F238E27FC236}">
                <a16:creationId xmlns:a16="http://schemas.microsoft.com/office/drawing/2014/main" id="{58DBE70E-117F-4CC5-A21D-640D5572E719}"/>
              </a:ext>
            </a:extLst>
          </p:cNvPr>
          <p:cNvSpPr>
            <a:spLocks noGrp="1" noRot="1" noChangeArrowheads="1"/>
          </p:cNvSpPr>
          <p:nvPr>
            <p:ph type="title"/>
          </p:nvPr>
        </p:nvSpPr>
        <p:spPr/>
        <p:txBody>
          <a:bodyPr/>
          <a:lstStyle/>
          <a:p>
            <a:pPr eaLnBrk="1" hangingPunct="1">
              <a:defRPr/>
            </a:pPr>
            <a:r>
              <a:rPr lang="en-US" dirty="0"/>
              <a:t>Miscellaneous options</a:t>
            </a:r>
          </a:p>
        </p:txBody>
      </p:sp>
      <p:sp>
        <p:nvSpPr>
          <p:cNvPr id="249859" name="Rectangle 1027">
            <a:extLst>
              <a:ext uri="{FF2B5EF4-FFF2-40B4-BE49-F238E27FC236}">
                <a16:creationId xmlns:a16="http://schemas.microsoft.com/office/drawing/2014/main" id="{123000E9-1320-46CF-A87C-9996EF80A15F}"/>
              </a:ext>
            </a:extLst>
          </p:cNvPr>
          <p:cNvSpPr>
            <a:spLocks noGrp="1" noRot="1" noChangeArrowheads="1"/>
          </p:cNvSpPr>
          <p:nvPr>
            <p:ph type="body" idx="1"/>
          </p:nvPr>
        </p:nvSpPr>
        <p:spPr/>
        <p:txBody>
          <a:bodyPr/>
          <a:lstStyle/>
          <a:p>
            <a:pPr eaLnBrk="1" hangingPunct="1">
              <a:defRPr/>
            </a:pPr>
            <a:r>
              <a:rPr lang="en-US" dirty="0">
                <a:solidFill>
                  <a:schemeClr val="tx2"/>
                </a:solidFill>
              </a:rPr>
              <a:t>Problems/feedback</a:t>
            </a:r>
          </a:p>
          <a:p>
            <a:pPr eaLnBrk="1" hangingPunct="1">
              <a:defRPr/>
            </a:pPr>
            <a:r>
              <a:rPr lang="en-US" dirty="0">
                <a:solidFill>
                  <a:schemeClr val="tx2"/>
                </a:solidFill>
              </a:rPr>
              <a:t>Favorites</a:t>
            </a:r>
          </a:p>
          <a:p>
            <a:pPr eaLnBrk="1" hangingPunct="1">
              <a:defRPr/>
            </a:pPr>
            <a:r>
              <a:rPr lang="en-US" dirty="0">
                <a:solidFill>
                  <a:schemeClr val="tx2"/>
                </a:solidFill>
              </a:rPr>
              <a:t>What’s New</a:t>
            </a:r>
          </a:p>
          <a:p>
            <a:pPr eaLnBrk="1" hangingPunct="1">
              <a:defRPr/>
            </a:pPr>
            <a:endParaRPr lang="en-US" dirty="0">
              <a:solidFill>
                <a:schemeClr val="tx2"/>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8A2A2-9CFE-4BB9-B804-BCFB37D76705}"/>
              </a:ext>
            </a:extLst>
          </p:cNvPr>
          <p:cNvSpPr>
            <a:spLocks noGrp="1"/>
          </p:cNvSpPr>
          <p:nvPr>
            <p:ph type="title"/>
          </p:nvPr>
        </p:nvSpPr>
        <p:spPr/>
        <p:txBody>
          <a:bodyPr/>
          <a:lstStyle/>
          <a:p>
            <a:pPr>
              <a:defRPr/>
            </a:pPr>
            <a:r>
              <a:rPr lang="en-US" sz="3200" dirty="0"/>
              <a:t>Milton Cat Web Site	</a:t>
            </a:r>
          </a:p>
        </p:txBody>
      </p:sp>
      <p:sp>
        <p:nvSpPr>
          <p:cNvPr id="5" name="Content Placeholder 4">
            <a:extLst>
              <a:ext uri="{FF2B5EF4-FFF2-40B4-BE49-F238E27FC236}">
                <a16:creationId xmlns:a16="http://schemas.microsoft.com/office/drawing/2014/main" id="{01CB9F4E-B38C-4D2D-B942-A099A2D1E738}"/>
              </a:ext>
            </a:extLst>
          </p:cNvPr>
          <p:cNvSpPr>
            <a:spLocks noGrp="1"/>
          </p:cNvSpPr>
          <p:nvPr>
            <p:ph idx="1"/>
          </p:nvPr>
        </p:nvSpPr>
        <p:spPr/>
        <p:txBody>
          <a:bodyPr/>
          <a:lstStyle/>
          <a:p>
            <a:pPr marL="0" indent="0">
              <a:buNone/>
              <a:defRPr/>
            </a:pPr>
            <a:r>
              <a:rPr lang="en-US" dirty="0"/>
              <a:t>ISD</a:t>
            </a:r>
          </a:p>
          <a:p>
            <a:pPr marL="0" indent="0">
              <a:buNone/>
              <a:defRPr/>
            </a:pPr>
            <a:endParaRPr lang="en-US" dirty="0"/>
          </a:p>
          <a:p>
            <a:pPr>
              <a:defRPr/>
            </a:pPr>
            <a:r>
              <a:rPr lang="en-US" dirty="0"/>
              <a:t>http://www.miltoncat.com/engines/industrial-power-systems/engine-service-dealers</a:t>
            </a:r>
          </a:p>
          <a:p>
            <a:pPr>
              <a:defRPr/>
            </a:pPr>
            <a:r>
              <a:rPr lang="en-US" dirty="0"/>
              <a:t>Username:  </a:t>
            </a:r>
            <a:r>
              <a:rPr lang="en-US" dirty="0" err="1"/>
              <a:t>MiltonCATISD</a:t>
            </a:r>
            <a:endParaRPr lang="en-US" dirty="0"/>
          </a:p>
          <a:p>
            <a:pPr>
              <a:defRPr/>
            </a:pPr>
            <a:r>
              <a:rPr lang="en-US" dirty="0"/>
              <a:t>Password:  NA </a:t>
            </a:r>
          </a:p>
          <a:p>
            <a:pPr marL="0" indent="0">
              <a:buNone/>
              <a:defRPr/>
            </a:pPr>
            <a:endParaRPr lang="en-US" dirty="0"/>
          </a:p>
          <a:p>
            <a:pPr marL="0" indent="0">
              <a:buNone/>
              <a:defRPr/>
            </a:pPr>
            <a:endParaRPr lang="en-US" dirty="0"/>
          </a:p>
          <a:p>
            <a:pPr marL="0" indent="0">
              <a:buNone/>
              <a:defRPr/>
            </a:pPr>
            <a:r>
              <a:rPr lang="en-US" dirty="0"/>
              <a:t>Lets go to the site:</a:t>
            </a:r>
          </a:p>
          <a:p>
            <a:pPr marL="0" indent="0">
              <a:buNone/>
              <a:defRPr/>
            </a:pPr>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3058" name="Rectangle 2050">
            <a:extLst>
              <a:ext uri="{FF2B5EF4-FFF2-40B4-BE49-F238E27FC236}">
                <a16:creationId xmlns:a16="http://schemas.microsoft.com/office/drawing/2014/main" id="{79881C9A-D2DF-4B3A-ACB7-F0BA75F1CBD5}"/>
              </a:ext>
            </a:extLst>
          </p:cNvPr>
          <p:cNvSpPr>
            <a:spLocks noGrp="1" noRot="1" noChangeArrowheads="1"/>
          </p:cNvSpPr>
          <p:nvPr>
            <p:ph type="title"/>
          </p:nvPr>
        </p:nvSpPr>
        <p:spPr/>
        <p:txBody>
          <a:bodyPr/>
          <a:lstStyle/>
          <a:p>
            <a:pPr eaLnBrk="1" hangingPunct="1">
              <a:defRPr/>
            </a:pPr>
            <a:r>
              <a:rPr lang="en-US" dirty="0"/>
              <a:t>       On-line Guide Highlights</a:t>
            </a:r>
          </a:p>
        </p:txBody>
      </p:sp>
      <p:sp>
        <p:nvSpPr>
          <p:cNvPr id="14339" name="Text Box 2056">
            <a:extLst>
              <a:ext uri="{FF2B5EF4-FFF2-40B4-BE49-F238E27FC236}">
                <a16:creationId xmlns:a16="http://schemas.microsoft.com/office/drawing/2014/main" id="{B1858F25-CEBF-72C1-E684-41C9F08C5D41}"/>
              </a:ext>
            </a:extLst>
          </p:cNvPr>
          <p:cNvSpPr txBox="1">
            <a:spLocks noChangeArrowheads="1"/>
          </p:cNvSpPr>
          <p:nvPr/>
        </p:nvSpPr>
        <p:spPr bwMode="auto">
          <a:xfrm>
            <a:off x="7772400" y="6096000"/>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endParaRPr lang="en-US" altLang="en-US" sz="2400">
              <a:latin typeface="Times New Roman" panose="02020603050405020304" pitchFamily="18" charset="0"/>
            </a:endParaRPr>
          </a:p>
        </p:txBody>
      </p:sp>
      <p:sp>
        <p:nvSpPr>
          <p:cNvPr id="14340" name="Text Box 2061">
            <a:extLst>
              <a:ext uri="{FF2B5EF4-FFF2-40B4-BE49-F238E27FC236}">
                <a16:creationId xmlns:a16="http://schemas.microsoft.com/office/drawing/2014/main" id="{E4A5912A-4250-D40B-1B27-E300CD32ED3E}"/>
              </a:ext>
            </a:extLst>
          </p:cNvPr>
          <p:cNvSpPr txBox="1">
            <a:spLocks noChangeArrowheads="1"/>
          </p:cNvSpPr>
          <p:nvPr/>
        </p:nvSpPr>
        <p:spPr bwMode="auto">
          <a:xfrm>
            <a:off x="4800600" y="6216650"/>
            <a:ext cx="3505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FontTx/>
              <a:buNone/>
            </a:pPr>
            <a:r>
              <a:rPr lang="en-US" altLang="en-US" sz="1800">
                <a:solidFill>
                  <a:srgbClr val="FF3300"/>
                </a:solidFill>
              </a:rPr>
              <a:t>It is very important to check often!!</a:t>
            </a:r>
          </a:p>
        </p:txBody>
      </p:sp>
      <p:pic>
        <p:nvPicPr>
          <p:cNvPr id="14341" name="Picture 8">
            <a:extLst>
              <a:ext uri="{FF2B5EF4-FFF2-40B4-BE49-F238E27FC236}">
                <a16:creationId xmlns:a16="http://schemas.microsoft.com/office/drawing/2014/main" id="{9E8DD536-8A53-059E-31DD-B2772BA5872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3693" r="37689" b="24191"/>
          <a:stretch>
            <a:fillRect/>
          </a:stretch>
        </p:blipFill>
        <p:spPr>
          <a:xfrm>
            <a:off x="2819400" y="1752600"/>
            <a:ext cx="6400800" cy="4465638"/>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8FE00-B4BE-425D-BDB5-57390E33678A}"/>
              </a:ext>
            </a:extLst>
          </p:cNvPr>
          <p:cNvSpPr>
            <a:spLocks noGrp="1"/>
          </p:cNvSpPr>
          <p:nvPr>
            <p:ph type="title"/>
          </p:nvPr>
        </p:nvSpPr>
        <p:spPr/>
        <p:txBody>
          <a:bodyPr/>
          <a:lstStyle/>
          <a:p>
            <a:pPr>
              <a:defRPr/>
            </a:pPr>
            <a:r>
              <a:rPr lang="en-US" dirty="0"/>
              <a:t>Staying Current with Bulletin Changes</a:t>
            </a:r>
          </a:p>
        </p:txBody>
      </p:sp>
      <p:pic>
        <p:nvPicPr>
          <p:cNvPr id="15363" name="Picture 2">
            <a:extLst>
              <a:ext uri="{FF2B5EF4-FFF2-40B4-BE49-F238E27FC236}">
                <a16:creationId xmlns:a16="http://schemas.microsoft.com/office/drawing/2014/main" id="{67C04A24-6816-FB77-B06B-39A5F407798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27299"/>
          <a:stretch>
            <a:fillRect/>
          </a:stretch>
        </p:blipFill>
        <p:spPr>
          <a:xfrm>
            <a:off x="2514600" y="1676400"/>
            <a:ext cx="7239000" cy="51181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051">
            <a:extLst>
              <a:ext uri="{FF2B5EF4-FFF2-40B4-BE49-F238E27FC236}">
                <a16:creationId xmlns:a16="http://schemas.microsoft.com/office/drawing/2014/main" id="{46E098E2-2567-4017-8461-56D6981E797E}"/>
              </a:ext>
            </a:extLst>
          </p:cNvPr>
          <p:cNvSpPr>
            <a:spLocks noGrp="1" noRot="1" noChangeArrowheads="1"/>
          </p:cNvSpPr>
          <p:nvPr>
            <p:ph idx="1"/>
          </p:nvPr>
        </p:nvSpPr>
        <p:spPr>
          <a:xfrm>
            <a:off x="1905000" y="2057401"/>
            <a:ext cx="8540750" cy="4422775"/>
          </a:xfrm>
        </p:spPr>
        <p:txBody>
          <a:bodyPr/>
          <a:lstStyle/>
          <a:p>
            <a:pPr>
              <a:defRPr/>
            </a:pPr>
            <a:r>
              <a:rPr lang="en-US" dirty="0"/>
              <a:t>SIMSI</a:t>
            </a:r>
          </a:p>
          <a:p>
            <a:pPr>
              <a:defRPr/>
            </a:pPr>
            <a:r>
              <a:rPr lang="en-US" dirty="0"/>
              <a:t>Customer Name and Address</a:t>
            </a:r>
          </a:p>
          <a:p>
            <a:pPr>
              <a:defRPr/>
            </a:pPr>
            <a:r>
              <a:rPr lang="en-US" dirty="0"/>
              <a:t>Search for Open PIP/PSP’s</a:t>
            </a:r>
          </a:p>
          <a:p>
            <a:pPr>
              <a:defRPr/>
            </a:pPr>
            <a:r>
              <a:rPr lang="en-US" dirty="0"/>
              <a:t>Warranty Coverage</a:t>
            </a:r>
          </a:p>
          <a:p>
            <a:pPr>
              <a:defRPr/>
            </a:pPr>
            <a:r>
              <a:rPr lang="en-US" dirty="0"/>
              <a:t>Sales and Service by Serial Number</a:t>
            </a:r>
          </a:p>
        </p:txBody>
      </p:sp>
      <p:sp>
        <p:nvSpPr>
          <p:cNvPr id="22531" name="Slide Number Placeholder 5">
            <a:extLst>
              <a:ext uri="{FF2B5EF4-FFF2-40B4-BE49-F238E27FC236}">
                <a16:creationId xmlns:a16="http://schemas.microsoft.com/office/drawing/2014/main" id="{768D0AB5-2D0A-4779-8145-E624F1546AF1}"/>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fld id="{E1D5A8BB-55BA-4155-8C6A-718CD3D72898}" type="slidenum">
              <a:rPr lang="en-US" altLang="en-US" sz="1400"/>
              <a:pPr>
                <a:spcBef>
                  <a:spcPct val="0"/>
                </a:spcBef>
                <a:buClrTx/>
                <a:buFontTx/>
                <a:buNone/>
              </a:pPr>
              <a:t>45</a:t>
            </a:fld>
            <a:endParaRPr lang="en-US" altLang="en-US" sz="1400"/>
          </a:p>
        </p:txBody>
      </p:sp>
      <p:sp>
        <p:nvSpPr>
          <p:cNvPr id="16388" name="Rectangle 2050">
            <a:extLst>
              <a:ext uri="{FF2B5EF4-FFF2-40B4-BE49-F238E27FC236}">
                <a16:creationId xmlns:a16="http://schemas.microsoft.com/office/drawing/2014/main" id="{DD4D318D-EEAF-38BC-926E-5662F84E86D2}"/>
              </a:ext>
            </a:extLst>
          </p:cNvPr>
          <p:cNvSpPr>
            <a:spLocks noGrp="1" noRot="1" noChangeArrowheads="1"/>
          </p:cNvSpPr>
          <p:nvPr>
            <p:ph type="title"/>
          </p:nvPr>
        </p:nvSpPr>
        <p:spPr>
          <a:xfrm>
            <a:off x="1752600" y="762001"/>
            <a:ext cx="8510588" cy="1325563"/>
          </a:xfrm>
        </p:spPr>
        <p:txBody>
          <a:bodyPr/>
          <a:lstStyle/>
          <a:p>
            <a:r>
              <a:rPr lang="en-US" altLang="en-US" sz="3200"/>
              <a:t>Repair History by Serial Number (SIMSi)</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E60FEC4E-E5EB-4D44-BAD2-69A6B7618191}"/>
              </a:ext>
            </a:extLst>
          </p:cNvPr>
          <p:cNvSpPr>
            <a:spLocks noGrp="1" noRot="1" noChangeArrowheads="1"/>
          </p:cNvSpPr>
          <p:nvPr>
            <p:ph type="title"/>
          </p:nvPr>
        </p:nvSpPr>
        <p:spPr>
          <a:xfrm>
            <a:off x="2209800" y="1219200"/>
            <a:ext cx="7772400" cy="1143000"/>
          </a:xfrm>
        </p:spPr>
        <p:txBody>
          <a:bodyPr/>
          <a:lstStyle/>
          <a:p>
            <a:pPr eaLnBrk="1" hangingPunct="1">
              <a:defRPr/>
            </a:pPr>
            <a:r>
              <a:rPr lang="en-US" dirty="0"/>
              <a:t>SALES AND SERVICE BY SERIAL NUMBER (REPAIR HISTORY</a:t>
            </a:r>
          </a:p>
        </p:txBody>
      </p:sp>
      <p:sp>
        <p:nvSpPr>
          <p:cNvPr id="56325" name="Rectangle 5">
            <a:extLst>
              <a:ext uri="{FF2B5EF4-FFF2-40B4-BE49-F238E27FC236}">
                <a16:creationId xmlns:a16="http://schemas.microsoft.com/office/drawing/2014/main" id="{3BE0E6F0-2301-4A5A-B59C-8DF909413532}"/>
              </a:ext>
            </a:extLst>
          </p:cNvPr>
          <p:cNvSpPr>
            <a:spLocks noGrp="1" noRot="1" noChangeArrowheads="1"/>
          </p:cNvSpPr>
          <p:nvPr>
            <p:ph type="body" idx="1"/>
          </p:nvPr>
        </p:nvSpPr>
        <p:spPr>
          <a:xfrm>
            <a:off x="2438400" y="2743200"/>
            <a:ext cx="7772400" cy="4495800"/>
          </a:xfrm>
        </p:spPr>
        <p:txBody>
          <a:bodyPr/>
          <a:lstStyle/>
          <a:p>
            <a:pPr eaLnBrk="1" hangingPunct="1">
              <a:defRPr/>
            </a:pPr>
            <a:r>
              <a:rPr lang="en-US" dirty="0"/>
              <a:t>Why sales and service?</a:t>
            </a:r>
          </a:p>
          <a:p>
            <a:pPr eaLnBrk="1" hangingPunct="1">
              <a:defRPr/>
            </a:pPr>
            <a:r>
              <a:rPr lang="en-US" dirty="0"/>
              <a:t>What information can be obtained from this link?</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2B42E6DB-09C4-42FA-9483-123B6B7D857A}"/>
              </a:ext>
            </a:extLst>
          </p:cNvPr>
          <p:cNvSpPr>
            <a:spLocks noGrp="1" noRot="1" noChangeArrowheads="1"/>
          </p:cNvSpPr>
          <p:nvPr>
            <p:ph type="title"/>
          </p:nvPr>
        </p:nvSpPr>
        <p:spPr>
          <a:xfrm>
            <a:off x="1752600" y="304800"/>
            <a:ext cx="8637588" cy="838200"/>
          </a:xfrm>
        </p:spPr>
        <p:txBody>
          <a:bodyPr>
            <a:normAutofit fontScale="90000"/>
          </a:bodyPr>
          <a:lstStyle/>
          <a:p>
            <a:pPr eaLnBrk="1" hangingPunct="1">
              <a:defRPr/>
            </a:pPr>
            <a:r>
              <a:rPr lang="en-US" sz="2800" dirty="0"/>
              <a:t>          Sales and Service By S/N: Use available links listed for additional information          	</a:t>
            </a:r>
          </a:p>
        </p:txBody>
      </p:sp>
      <p:sp>
        <p:nvSpPr>
          <p:cNvPr id="18435" name="Text Box 13">
            <a:extLst>
              <a:ext uri="{FF2B5EF4-FFF2-40B4-BE49-F238E27FC236}">
                <a16:creationId xmlns:a16="http://schemas.microsoft.com/office/drawing/2014/main" id="{E5EFE144-537D-1E4F-A3F9-76E26825CF83}"/>
              </a:ext>
            </a:extLst>
          </p:cNvPr>
          <p:cNvSpPr txBox="1">
            <a:spLocks noChangeArrowheads="1"/>
          </p:cNvSpPr>
          <p:nvPr/>
        </p:nvSpPr>
        <p:spPr bwMode="auto">
          <a:xfrm>
            <a:off x="9296400" y="2057401"/>
            <a:ext cx="1371600"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1600">
                <a:latin typeface="Times New Roman" panose="02020603050405020304" pitchFamily="18" charset="0"/>
              </a:rPr>
              <a:t>There are 23 columns of information available to view. The choices are selected under Preferences. Information that is underlined is a link  that  you can click for more detailed information.  </a:t>
            </a:r>
          </a:p>
        </p:txBody>
      </p:sp>
      <p:sp>
        <p:nvSpPr>
          <p:cNvPr id="18436" name="Oval 13">
            <a:extLst>
              <a:ext uri="{FF2B5EF4-FFF2-40B4-BE49-F238E27FC236}">
                <a16:creationId xmlns:a16="http://schemas.microsoft.com/office/drawing/2014/main" id="{0BC5CC4C-4292-691F-9E89-3F5CC6C31762}"/>
              </a:ext>
            </a:extLst>
          </p:cNvPr>
          <p:cNvSpPr>
            <a:spLocks noChangeArrowheads="1"/>
          </p:cNvSpPr>
          <p:nvPr/>
        </p:nvSpPr>
        <p:spPr bwMode="auto">
          <a:xfrm>
            <a:off x="7315200" y="1905000"/>
            <a:ext cx="609600" cy="228600"/>
          </a:xfrm>
          <a:prstGeom prst="ellipse">
            <a:avLst/>
          </a:prstGeom>
          <a:noFill/>
          <a:ln w="12700" cap="sq" algn="ctr">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endParaRPr lang="en-US" altLang="en-US" sz="1800"/>
          </a:p>
        </p:txBody>
      </p:sp>
      <p:pic>
        <p:nvPicPr>
          <p:cNvPr id="18437" name="Content Placeholder 2">
            <a:extLst>
              <a:ext uri="{FF2B5EF4-FFF2-40B4-BE49-F238E27FC236}">
                <a16:creationId xmlns:a16="http://schemas.microsoft.com/office/drawing/2014/main" id="{DA16812E-4A6B-17A9-D4CC-1926AA3EF3F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90714" y="1847851"/>
            <a:ext cx="7405687" cy="4422775"/>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1">
            <a:extLst>
              <a:ext uri="{FF2B5EF4-FFF2-40B4-BE49-F238E27FC236}">
                <a16:creationId xmlns:a16="http://schemas.microsoft.com/office/drawing/2014/main" id="{76220BB3-890F-4E52-9E4D-DDA7F62E1E78}"/>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fld id="{81CDAA15-AA94-4C51-8D38-0C8C22784063}" type="slidenum">
              <a:rPr lang="en-US" altLang="en-US" sz="1400"/>
              <a:pPr>
                <a:spcBef>
                  <a:spcPct val="0"/>
                </a:spcBef>
                <a:buClrTx/>
                <a:buFontTx/>
                <a:buNone/>
              </a:pPr>
              <a:t>48</a:t>
            </a:fld>
            <a:endParaRPr lang="en-US" altLang="en-US" sz="1400"/>
          </a:p>
        </p:txBody>
      </p:sp>
      <p:pic>
        <p:nvPicPr>
          <p:cNvPr id="19459" name="Picture 2">
            <a:extLst>
              <a:ext uri="{FF2B5EF4-FFF2-40B4-BE49-F238E27FC236}">
                <a16:creationId xmlns:a16="http://schemas.microsoft.com/office/drawing/2014/main" id="{ACB72552-EC7E-0729-B972-BC6996D649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488" t="17188" r="26758" b="19791"/>
          <a:stretch>
            <a:fillRect/>
          </a:stretch>
        </p:blipFill>
        <p:spPr bwMode="auto">
          <a:xfrm>
            <a:off x="3543300" y="228600"/>
            <a:ext cx="5702300" cy="577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1">
            <a:extLst>
              <a:ext uri="{FF2B5EF4-FFF2-40B4-BE49-F238E27FC236}">
                <a16:creationId xmlns:a16="http://schemas.microsoft.com/office/drawing/2014/main" id="{378FED3F-D721-483F-AEFD-455B6A8DA5F5}"/>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fld id="{B80273E3-A416-48F0-B2C8-7B8F4DED57AC}" type="slidenum">
              <a:rPr lang="en-US" altLang="en-US" sz="1400"/>
              <a:pPr>
                <a:spcBef>
                  <a:spcPct val="0"/>
                </a:spcBef>
                <a:buClrTx/>
                <a:buFontTx/>
                <a:buNone/>
              </a:pPr>
              <a:t>49</a:t>
            </a:fld>
            <a:endParaRPr lang="en-US" altLang="en-US" sz="1400"/>
          </a:p>
        </p:txBody>
      </p:sp>
      <p:pic>
        <p:nvPicPr>
          <p:cNvPr id="20483" name="Picture 2">
            <a:extLst>
              <a:ext uri="{FF2B5EF4-FFF2-40B4-BE49-F238E27FC236}">
                <a16:creationId xmlns:a16="http://schemas.microsoft.com/office/drawing/2014/main" id="{05066B66-E6D2-C182-EA61-085B356EE9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750" t="25002" r="21875" b="4688"/>
          <a:stretch>
            <a:fillRect/>
          </a:stretch>
        </p:blipFill>
        <p:spPr bwMode="auto">
          <a:xfrm>
            <a:off x="2057400" y="0"/>
            <a:ext cx="6629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9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82" name="Rectangle 2">
            <a:extLst>
              <a:ext uri="{FF2B5EF4-FFF2-40B4-BE49-F238E27FC236}">
                <a16:creationId xmlns:a16="http://schemas.microsoft.com/office/drawing/2014/main" id="{BDE0D292-B8A2-7595-B44D-FB0B5739F637}"/>
              </a:ext>
            </a:extLst>
          </p:cNvPr>
          <p:cNvSpPr>
            <a:spLocks noGrp="1" noChangeArrowheads="1"/>
          </p:cNvSpPr>
          <p:nvPr>
            <p:ph type="title"/>
          </p:nvPr>
        </p:nvSpPr>
        <p:spPr>
          <a:xfrm>
            <a:off x="1028700" y="1967266"/>
            <a:ext cx="2628900" cy="2547257"/>
          </a:xfrm>
          <a:noFill/>
        </p:spPr>
        <p:txBody>
          <a:bodyPr vert="horz" lIns="91440" tIns="45720" rIns="91440" bIns="45720" rtlCol="0" anchor="ctr">
            <a:normAutofit/>
          </a:bodyPr>
          <a:lstStyle/>
          <a:p>
            <a:pPr algn="ctr"/>
            <a:br>
              <a:rPr lang="en-US" altLang="en-US" kern="1200" dirty="0">
                <a:solidFill>
                  <a:srgbClr val="FFFFFF"/>
                </a:solidFill>
                <a:latin typeface="+mj-lt"/>
                <a:ea typeface="+mj-ea"/>
                <a:cs typeface="+mj-cs"/>
              </a:rPr>
            </a:br>
            <a:r>
              <a:rPr lang="en-US" altLang="en-US" kern="1200" dirty="0">
                <a:solidFill>
                  <a:srgbClr val="FFFFFF"/>
                </a:solidFill>
                <a:latin typeface="+mj-lt"/>
                <a:ea typeface="+mj-ea"/>
                <a:cs typeface="+mj-cs"/>
              </a:rPr>
              <a:t>    Complete the Pre-Test</a:t>
            </a:r>
          </a:p>
        </p:txBody>
      </p:sp>
      <p:pic>
        <p:nvPicPr>
          <p:cNvPr id="2" name="Picture 5">
            <a:extLst>
              <a:ext uri="{FF2B5EF4-FFF2-40B4-BE49-F238E27FC236}">
                <a16:creationId xmlns:a16="http://schemas.microsoft.com/office/drawing/2014/main" id="{960F6E4A-9314-4BB9-80F0-E5316C8215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188" t="30864" r="72656" b="17284"/>
          <a:stretch>
            <a:fillRect/>
          </a:stretch>
        </p:blipFill>
        <p:spPr bwMode="auto">
          <a:xfrm>
            <a:off x="7440519" y="643466"/>
            <a:ext cx="1454293" cy="556873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1">
            <a:extLst>
              <a:ext uri="{FF2B5EF4-FFF2-40B4-BE49-F238E27FC236}">
                <a16:creationId xmlns:a16="http://schemas.microsoft.com/office/drawing/2014/main" id="{CAE168BB-CD23-42AA-97D7-B842E85C951E}"/>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fld id="{3F38C3DD-2314-4615-933F-031CCF1D6938}" type="slidenum">
              <a:rPr lang="en-US" altLang="en-US" sz="1400"/>
              <a:pPr>
                <a:spcBef>
                  <a:spcPct val="0"/>
                </a:spcBef>
                <a:buClrTx/>
                <a:buFontTx/>
                <a:buNone/>
              </a:pPr>
              <a:t>50</a:t>
            </a:fld>
            <a:endParaRPr lang="en-US" altLang="en-US" sz="1400"/>
          </a:p>
        </p:txBody>
      </p:sp>
      <p:pic>
        <p:nvPicPr>
          <p:cNvPr id="21507" name="Picture 2">
            <a:extLst>
              <a:ext uri="{FF2B5EF4-FFF2-40B4-BE49-F238E27FC236}">
                <a16:creationId xmlns:a16="http://schemas.microsoft.com/office/drawing/2014/main" id="{A36C449A-3528-28A9-ACC2-F8D6BA486A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374" t="17188" r="21875" b="31250"/>
          <a:stretch>
            <a:fillRect/>
          </a:stretch>
        </p:blipFill>
        <p:spPr bwMode="auto">
          <a:xfrm>
            <a:off x="2743200" y="914400"/>
            <a:ext cx="65532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1554" name="Rectangle 1026">
            <a:extLst>
              <a:ext uri="{FF2B5EF4-FFF2-40B4-BE49-F238E27FC236}">
                <a16:creationId xmlns:a16="http://schemas.microsoft.com/office/drawing/2014/main" id="{F53ED55F-8FE9-4D8F-8F47-2D8393283D07}"/>
              </a:ext>
            </a:extLst>
          </p:cNvPr>
          <p:cNvSpPr>
            <a:spLocks noGrp="1" noRot="1" noChangeArrowheads="1"/>
          </p:cNvSpPr>
          <p:nvPr>
            <p:ph type="title"/>
          </p:nvPr>
        </p:nvSpPr>
        <p:spPr>
          <a:xfrm>
            <a:off x="2895600" y="609600"/>
            <a:ext cx="7772400" cy="1206500"/>
          </a:xfrm>
        </p:spPr>
        <p:txBody>
          <a:bodyPr/>
          <a:lstStyle/>
          <a:p>
            <a:pPr eaLnBrk="1" hangingPunct="1">
              <a:defRPr/>
            </a:pPr>
            <a:r>
              <a:rPr lang="en-US" dirty="0"/>
              <a:t>How do I look up S/L’s on engine that has S/L showing from PIS Screen?</a:t>
            </a:r>
          </a:p>
        </p:txBody>
      </p:sp>
      <p:sp>
        <p:nvSpPr>
          <p:cNvPr id="151556" name="Rectangle 1028">
            <a:extLst>
              <a:ext uri="{FF2B5EF4-FFF2-40B4-BE49-F238E27FC236}">
                <a16:creationId xmlns:a16="http://schemas.microsoft.com/office/drawing/2014/main" id="{15998882-1906-4FE3-8757-165082A3F7E9}"/>
              </a:ext>
            </a:extLst>
          </p:cNvPr>
          <p:cNvSpPr>
            <a:spLocks noGrp="1" noRot="1" noChangeArrowheads="1"/>
          </p:cNvSpPr>
          <p:nvPr>
            <p:ph type="body" idx="1"/>
          </p:nvPr>
        </p:nvSpPr>
        <p:spPr>
          <a:xfrm>
            <a:off x="1825625" y="3176589"/>
            <a:ext cx="8540750" cy="2922587"/>
          </a:xfrm>
        </p:spPr>
        <p:txBody>
          <a:bodyPr/>
          <a:lstStyle/>
          <a:p>
            <a:pPr eaLnBrk="1" hangingPunct="1">
              <a:buFont typeface="Wingdings" panose="05000000000000000000" pitchFamily="2" charset="2"/>
              <a:buNone/>
              <a:defRPr/>
            </a:pPr>
            <a:r>
              <a:rPr lang="en-US" dirty="0"/>
              <a:t>See sample in next slide –  simply click the Service Letter Link and this will bring you into SIS Web direct to Service Letter.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8" name="Rectangle 2054">
            <a:extLst>
              <a:ext uri="{FF2B5EF4-FFF2-40B4-BE49-F238E27FC236}">
                <a16:creationId xmlns:a16="http://schemas.microsoft.com/office/drawing/2014/main" id="{49C6C633-E3FD-4221-B3B7-B0131C3C7E9C}"/>
              </a:ext>
            </a:extLst>
          </p:cNvPr>
          <p:cNvSpPr>
            <a:spLocks noGrp="1" noRot="1" noChangeArrowheads="1"/>
          </p:cNvSpPr>
          <p:nvPr>
            <p:ph type="title"/>
          </p:nvPr>
        </p:nvSpPr>
        <p:spPr/>
        <p:txBody>
          <a:bodyPr/>
          <a:lstStyle/>
          <a:p>
            <a:pPr eaLnBrk="1" hangingPunct="1">
              <a:defRPr/>
            </a:pPr>
            <a:r>
              <a:rPr lang="en-US" dirty="0"/>
              <a:t>Use link to get to the applicable S/L.  Are Pop up blockers off?</a:t>
            </a:r>
          </a:p>
        </p:txBody>
      </p:sp>
      <p:pic>
        <p:nvPicPr>
          <p:cNvPr id="23555" name="Picture 7">
            <a:extLst>
              <a:ext uri="{FF2B5EF4-FFF2-40B4-BE49-F238E27FC236}">
                <a16:creationId xmlns:a16="http://schemas.microsoft.com/office/drawing/2014/main" id="{BA1027DC-7433-9800-5F56-2E413866D1B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10654"/>
          <a:stretch>
            <a:fillRect/>
          </a:stretch>
        </p:blipFill>
        <p:spPr>
          <a:xfrm>
            <a:off x="1981200" y="2057401"/>
            <a:ext cx="8077200" cy="4473575"/>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D1742-A29B-FAB3-ADB7-C9E472C57E16}"/>
              </a:ext>
            </a:extLst>
          </p:cNvPr>
          <p:cNvSpPr>
            <a:spLocks noGrp="1"/>
          </p:cNvSpPr>
          <p:nvPr>
            <p:ph type="title"/>
          </p:nvPr>
        </p:nvSpPr>
        <p:spPr/>
        <p:txBody>
          <a:bodyPr/>
          <a:lstStyle/>
          <a:p>
            <a:r>
              <a:rPr lang="en-US" dirty="0"/>
              <a:t>PCC</a:t>
            </a:r>
          </a:p>
        </p:txBody>
      </p:sp>
      <p:sp>
        <p:nvSpPr>
          <p:cNvPr id="3" name="Text Placeholder 2">
            <a:extLst>
              <a:ext uri="{FF2B5EF4-FFF2-40B4-BE49-F238E27FC236}">
                <a16:creationId xmlns:a16="http://schemas.microsoft.com/office/drawing/2014/main" id="{6D471EA4-46CB-B3E0-E2A5-71DACD5E76D2}"/>
              </a:ext>
            </a:extLst>
          </p:cNvPr>
          <p:cNvSpPr>
            <a:spLocks noGrp="1"/>
          </p:cNvSpPr>
          <p:nvPr>
            <p:ph type="body" idx="1"/>
          </p:nvPr>
        </p:nvSpPr>
        <p:spPr/>
        <p:txBody>
          <a:bodyPr/>
          <a:lstStyle/>
          <a:p>
            <a:r>
              <a:rPr lang="en-US" dirty="0"/>
              <a:t>Chris Cipperley</a:t>
            </a:r>
          </a:p>
        </p:txBody>
      </p:sp>
    </p:spTree>
    <p:extLst>
      <p:ext uri="{BB962C8B-B14F-4D97-AF65-F5344CB8AC3E}">
        <p14:creationId xmlns:p14="http://schemas.microsoft.com/office/powerpoint/2010/main" val="35888681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85D42DC3-A35E-95AE-947E-85B8C1610A1D}"/>
              </a:ext>
            </a:extLst>
          </p:cNvPr>
          <p:cNvSpPr>
            <a:spLocks noGrp="1"/>
          </p:cNvSpPr>
          <p:nvPr>
            <p:ph type="title"/>
          </p:nvPr>
        </p:nvSpPr>
        <p:spPr>
          <a:xfrm>
            <a:off x="3315031" y="1380754"/>
            <a:ext cx="5561938" cy="2513516"/>
          </a:xfrm>
        </p:spPr>
        <p:txBody>
          <a:bodyPr vert="horz" lIns="91440" tIns="45720" rIns="91440" bIns="45720" rtlCol="0" anchor="b">
            <a:normAutofit/>
          </a:bodyPr>
          <a:lstStyle/>
          <a:p>
            <a:pPr algn="ctr"/>
            <a:r>
              <a:rPr lang="en-US" sz="5600" kern="1200">
                <a:solidFill>
                  <a:schemeClr val="tx1"/>
                </a:solidFill>
                <a:latin typeface="+mj-lt"/>
                <a:ea typeface="+mj-ea"/>
                <a:cs typeface="+mj-cs"/>
              </a:rPr>
              <a:t>CLAIMSI</a:t>
            </a:r>
            <a:br>
              <a:rPr lang="en-US" sz="5600" kern="1200">
                <a:solidFill>
                  <a:schemeClr val="tx1"/>
                </a:solidFill>
                <a:latin typeface="+mj-lt"/>
                <a:ea typeface="+mj-ea"/>
                <a:cs typeface="+mj-cs"/>
              </a:rPr>
            </a:br>
            <a:br>
              <a:rPr lang="en-US" sz="5600" kern="1200">
                <a:solidFill>
                  <a:schemeClr val="tx1"/>
                </a:solidFill>
                <a:latin typeface="+mj-lt"/>
                <a:ea typeface="+mj-ea"/>
                <a:cs typeface="+mj-cs"/>
              </a:rPr>
            </a:br>
            <a:r>
              <a:rPr lang="en-US" sz="5600" kern="1200">
                <a:solidFill>
                  <a:schemeClr val="tx1"/>
                </a:solidFill>
                <a:latin typeface="+mj-lt"/>
                <a:ea typeface="+mj-ea"/>
                <a:cs typeface="+mj-cs"/>
              </a:rPr>
              <a:t>submitting claims</a:t>
            </a:r>
          </a:p>
        </p:txBody>
      </p:sp>
      <p:sp>
        <p:nvSpPr>
          <p:cNvPr id="3" name="Footer Placeholder 2">
            <a:extLst>
              <a:ext uri="{FF2B5EF4-FFF2-40B4-BE49-F238E27FC236}">
                <a16:creationId xmlns:a16="http://schemas.microsoft.com/office/drawing/2014/main" id="{80CCF8F7-24AB-2203-1B35-1D229F8898A5}"/>
              </a:ext>
            </a:extLst>
          </p:cNvPr>
          <p:cNvSpPr>
            <a:spLocks noGrp="1"/>
          </p:cNvSpPr>
          <p:nvPr>
            <p:ph type="ftr" sz="quarter" idx="11"/>
          </p:nvPr>
        </p:nvSpPr>
        <p:spPr>
          <a:xfrm>
            <a:off x="758529" y="6356350"/>
            <a:ext cx="4114800" cy="365125"/>
          </a:xfrm>
        </p:spPr>
        <p:txBody>
          <a:bodyPr vert="horz" lIns="91440" tIns="45720" rIns="91440" bIns="45720" rtlCol="0" anchor="ctr">
            <a:normAutofit/>
          </a:bodyPr>
          <a:lstStyle/>
          <a:p>
            <a:pPr algn="l">
              <a:spcAft>
                <a:spcPts val="600"/>
              </a:spcAft>
            </a:pPr>
            <a:r>
              <a:rPr lang="en-US" sz="1200" kern="1200">
                <a:solidFill>
                  <a:srgbClr val="FFFFFF"/>
                </a:solidFill>
                <a:latin typeface="+mn-lt"/>
                <a:ea typeface="+mn-ea"/>
                <a:cs typeface="+mn-cs"/>
              </a:rPr>
              <a:t>COPYRIGHT © 2020 MILTON CAT</a:t>
            </a:r>
          </a:p>
        </p:txBody>
      </p:sp>
      <p:sp>
        <p:nvSpPr>
          <p:cNvPr id="4" name="Slide Number Placeholder 3">
            <a:extLst>
              <a:ext uri="{FF2B5EF4-FFF2-40B4-BE49-F238E27FC236}">
                <a16:creationId xmlns:a16="http://schemas.microsoft.com/office/drawing/2014/main" id="{1550C710-3E8D-20A6-FA56-BC66F3DDCF4C}"/>
              </a:ext>
            </a:extLst>
          </p:cNvPr>
          <p:cNvSpPr>
            <a:spLocks noGrp="1"/>
          </p:cNvSpPr>
          <p:nvPr>
            <p:ph type="sldNum" sz="quarter" idx="12"/>
          </p:nvPr>
        </p:nvSpPr>
        <p:spPr>
          <a:xfrm>
            <a:off x="10467444" y="6356350"/>
            <a:ext cx="886355" cy="365125"/>
          </a:xfrm>
        </p:spPr>
        <p:txBody>
          <a:bodyPr vert="horz" lIns="91440" tIns="45720" rIns="91440" bIns="45720" rtlCol="0" anchor="ctr">
            <a:normAutofit/>
          </a:bodyPr>
          <a:lstStyle/>
          <a:p>
            <a:pPr>
              <a:spcAft>
                <a:spcPts val="600"/>
              </a:spcAft>
            </a:pPr>
            <a:fld id="{B2D26DA7-7BA1-40D7-942E-35A11AFC83EE}" type="slidenum">
              <a:rPr lang="en-US" sz="1200">
                <a:solidFill>
                  <a:srgbClr val="FFFFFF"/>
                </a:solidFill>
                <a:latin typeface="+mn-lt"/>
                <a:cs typeface="+mn-cs"/>
              </a:rPr>
              <a:pPr>
                <a:spcAft>
                  <a:spcPts val="600"/>
                </a:spcAft>
              </a:pPr>
              <a:t>54</a:t>
            </a:fld>
            <a:endParaRPr lang="en-US" sz="1200">
              <a:solidFill>
                <a:srgbClr val="FFFFFF"/>
              </a:solidFill>
              <a:latin typeface="+mn-lt"/>
              <a:cs typeface="+mn-cs"/>
            </a:endParaRPr>
          </a:p>
        </p:txBody>
      </p:sp>
      <p:sp>
        <p:nvSpPr>
          <p:cNvPr id="17" name="Arc 16">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 name="Oval 18">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96892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050">
            <a:extLst>
              <a:ext uri="{FF2B5EF4-FFF2-40B4-BE49-F238E27FC236}">
                <a16:creationId xmlns:a16="http://schemas.microsoft.com/office/drawing/2014/main" id="{AC5AC7B2-F19C-42B1-86CC-D310EE559FFC}"/>
              </a:ext>
            </a:extLst>
          </p:cNvPr>
          <p:cNvSpPr>
            <a:spLocks noGrp="1" noRot="1" noChangeArrowheads="1"/>
          </p:cNvSpPr>
          <p:nvPr>
            <p:ph type="title"/>
          </p:nvPr>
        </p:nvSpPr>
        <p:spPr/>
        <p:txBody>
          <a:bodyPr/>
          <a:lstStyle/>
          <a:p>
            <a:pPr eaLnBrk="1" hangingPunct="1">
              <a:defRPr/>
            </a:pPr>
            <a:r>
              <a:rPr lang="en-US" dirty="0"/>
              <a:t>Claimsi FAQ’s</a:t>
            </a:r>
          </a:p>
        </p:txBody>
      </p:sp>
      <p:sp>
        <p:nvSpPr>
          <p:cNvPr id="129027" name="Rectangle 2051">
            <a:extLst>
              <a:ext uri="{FF2B5EF4-FFF2-40B4-BE49-F238E27FC236}">
                <a16:creationId xmlns:a16="http://schemas.microsoft.com/office/drawing/2014/main" id="{1CAF54B7-84D4-43BF-BDA9-5373FFF33D79}"/>
              </a:ext>
            </a:extLst>
          </p:cNvPr>
          <p:cNvSpPr>
            <a:spLocks noGrp="1" noRot="1" noChangeArrowheads="1"/>
          </p:cNvSpPr>
          <p:nvPr>
            <p:ph type="body" idx="1"/>
          </p:nvPr>
        </p:nvSpPr>
        <p:spPr/>
        <p:txBody>
          <a:bodyPr/>
          <a:lstStyle/>
          <a:p>
            <a:pPr eaLnBrk="1" hangingPunct="1">
              <a:lnSpc>
                <a:spcPct val="90000"/>
              </a:lnSpc>
              <a:defRPr/>
            </a:pPr>
            <a:r>
              <a:rPr lang="en-US" dirty="0"/>
              <a:t>FAQ’S – Frequently asked questions</a:t>
            </a:r>
          </a:p>
          <a:p>
            <a:pPr eaLnBrk="1" hangingPunct="1">
              <a:lnSpc>
                <a:spcPct val="90000"/>
              </a:lnSpc>
              <a:defRPr/>
            </a:pPr>
            <a:r>
              <a:rPr lang="en-US" dirty="0"/>
              <a:t>By clicking on FAQ’s at the top, you can see what questions are most often asked by our users and the answers</a:t>
            </a:r>
          </a:p>
          <a:p>
            <a:pPr eaLnBrk="1" hangingPunct="1">
              <a:lnSpc>
                <a:spcPct val="90000"/>
              </a:lnSpc>
              <a:defRPr/>
            </a:pPr>
            <a:r>
              <a:rPr lang="en-US" dirty="0"/>
              <a:t>If you have questions or problems, the answers could be just a click away!</a:t>
            </a:r>
          </a:p>
          <a:p>
            <a:pPr eaLnBrk="1" hangingPunct="1">
              <a:lnSpc>
                <a:spcPct val="90000"/>
              </a:lnSpc>
              <a:defRPr/>
            </a:pPr>
            <a:r>
              <a:rPr lang="en-US" dirty="0"/>
              <a:t>Review FAQ’s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1026">
            <a:extLst>
              <a:ext uri="{FF2B5EF4-FFF2-40B4-BE49-F238E27FC236}">
                <a16:creationId xmlns:a16="http://schemas.microsoft.com/office/drawing/2014/main" id="{FE811E20-E9AC-498D-8011-4DB7E4A67E9E}"/>
              </a:ext>
            </a:extLst>
          </p:cNvPr>
          <p:cNvSpPr>
            <a:spLocks noGrp="1" noRot="1" noChangeArrowheads="1"/>
          </p:cNvSpPr>
          <p:nvPr>
            <p:ph type="title"/>
          </p:nvPr>
        </p:nvSpPr>
        <p:spPr/>
        <p:txBody>
          <a:bodyPr/>
          <a:lstStyle/>
          <a:p>
            <a:pPr eaLnBrk="1" hangingPunct="1">
              <a:defRPr/>
            </a:pPr>
            <a:r>
              <a:rPr lang="en-US" dirty="0"/>
              <a:t>HELP</a:t>
            </a:r>
          </a:p>
        </p:txBody>
      </p:sp>
      <p:sp>
        <p:nvSpPr>
          <p:cNvPr id="130051" name="Rectangle 1027">
            <a:extLst>
              <a:ext uri="{FF2B5EF4-FFF2-40B4-BE49-F238E27FC236}">
                <a16:creationId xmlns:a16="http://schemas.microsoft.com/office/drawing/2014/main" id="{01511747-E7C5-48DB-B987-228730F665D7}"/>
              </a:ext>
            </a:extLst>
          </p:cNvPr>
          <p:cNvSpPr>
            <a:spLocks noGrp="1" noRot="1" noChangeArrowheads="1"/>
          </p:cNvSpPr>
          <p:nvPr>
            <p:ph type="body" idx="1"/>
          </p:nvPr>
        </p:nvSpPr>
        <p:spPr/>
        <p:txBody>
          <a:bodyPr/>
          <a:lstStyle/>
          <a:p>
            <a:pPr eaLnBrk="1" hangingPunct="1">
              <a:defRPr/>
            </a:pPr>
            <a:r>
              <a:rPr lang="en-US" dirty="0"/>
              <a:t>IF YOU DON’T SEE YOUR ANSWER IN FAQ’s, ADDITIONAL INFORMATION IS AVAILABLE  FROM THE HELP TAB</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2EA0B-390E-4E2A-A3B7-5FE88681DC8F}"/>
              </a:ext>
            </a:extLst>
          </p:cNvPr>
          <p:cNvSpPr>
            <a:spLocks noGrp="1"/>
          </p:cNvSpPr>
          <p:nvPr>
            <p:ph type="title"/>
          </p:nvPr>
        </p:nvSpPr>
        <p:spPr/>
        <p:txBody>
          <a:bodyPr/>
          <a:lstStyle/>
          <a:p>
            <a:pPr>
              <a:defRPr/>
            </a:pPr>
            <a:r>
              <a:rPr lang="en-US" dirty="0"/>
              <a:t>What’s New in Claimsi Maintenance &amp; Dealer Index?</a:t>
            </a:r>
          </a:p>
        </p:txBody>
      </p:sp>
      <p:sp>
        <p:nvSpPr>
          <p:cNvPr id="6" name="Text Placeholder 5">
            <a:extLst>
              <a:ext uri="{FF2B5EF4-FFF2-40B4-BE49-F238E27FC236}">
                <a16:creationId xmlns:a16="http://schemas.microsoft.com/office/drawing/2014/main" id="{29A9ED86-AAD9-4033-B797-D11158C24300}"/>
              </a:ext>
            </a:extLst>
          </p:cNvPr>
          <p:cNvSpPr>
            <a:spLocks noGrp="1"/>
          </p:cNvSpPr>
          <p:nvPr>
            <p:ph type="body" idx="1"/>
          </p:nvPr>
        </p:nvSpPr>
        <p:spPr/>
        <p:txBody>
          <a:bodyPr/>
          <a:lstStyle/>
          <a:p>
            <a:pPr>
              <a:defRPr/>
            </a:pPr>
            <a:r>
              <a:rPr lang="en-US" dirty="0"/>
              <a:t>Component -  SMU	</a:t>
            </a:r>
          </a:p>
        </p:txBody>
      </p:sp>
      <p:sp>
        <p:nvSpPr>
          <p:cNvPr id="7" name="Text Placeholder 6">
            <a:extLst>
              <a:ext uri="{FF2B5EF4-FFF2-40B4-BE49-F238E27FC236}">
                <a16:creationId xmlns:a16="http://schemas.microsoft.com/office/drawing/2014/main" id="{5D610E6E-4926-40D4-A014-7E3E4ED7D6ED}"/>
              </a:ext>
            </a:extLst>
          </p:cNvPr>
          <p:cNvSpPr>
            <a:spLocks noGrp="1"/>
          </p:cNvSpPr>
          <p:nvPr>
            <p:ph type="body" sz="quarter" idx="3"/>
          </p:nvPr>
        </p:nvSpPr>
        <p:spPr>
          <a:xfrm>
            <a:off x="5867400" y="1447801"/>
            <a:ext cx="4495800" cy="639763"/>
          </a:xfrm>
        </p:spPr>
        <p:txBody>
          <a:bodyPr/>
          <a:lstStyle/>
          <a:p>
            <a:pPr>
              <a:defRPr/>
            </a:pPr>
            <a:r>
              <a:rPr lang="en-US" dirty="0"/>
              <a:t>Component SMU Usage Field</a:t>
            </a:r>
          </a:p>
        </p:txBody>
      </p:sp>
      <p:sp>
        <p:nvSpPr>
          <p:cNvPr id="3" name="Content Placeholder 2">
            <a:extLst>
              <a:ext uri="{FF2B5EF4-FFF2-40B4-BE49-F238E27FC236}">
                <a16:creationId xmlns:a16="http://schemas.microsoft.com/office/drawing/2014/main" id="{33A2B438-91F0-4A2F-9040-5EC7397AAAC3}"/>
              </a:ext>
            </a:extLst>
          </p:cNvPr>
          <p:cNvSpPr>
            <a:spLocks noGrp="1"/>
          </p:cNvSpPr>
          <p:nvPr>
            <p:ph sz="half" idx="2"/>
          </p:nvPr>
        </p:nvSpPr>
        <p:spPr/>
        <p:txBody>
          <a:bodyPr/>
          <a:lstStyle/>
          <a:p>
            <a:pPr>
              <a:defRPr/>
            </a:pPr>
            <a:r>
              <a:rPr lang="en-US" dirty="0"/>
              <a:t>In the SMU Field, enter the elapsed Hours/Miles/KM on the component for the part causing failure since it was last installed.  If the  component serial number is not available,  leave this field blank.</a:t>
            </a:r>
          </a:p>
        </p:txBody>
      </p:sp>
      <p:sp>
        <p:nvSpPr>
          <p:cNvPr id="4" name="Content Placeholder 3">
            <a:extLst>
              <a:ext uri="{FF2B5EF4-FFF2-40B4-BE49-F238E27FC236}">
                <a16:creationId xmlns:a16="http://schemas.microsoft.com/office/drawing/2014/main" id="{9D26FC71-B124-43BD-ACBE-DC38DEB58F18}"/>
              </a:ext>
            </a:extLst>
          </p:cNvPr>
          <p:cNvSpPr>
            <a:spLocks noGrp="1"/>
          </p:cNvSpPr>
          <p:nvPr>
            <p:ph sz="quarter" idx="4"/>
          </p:nvPr>
        </p:nvSpPr>
        <p:spPr/>
        <p:txBody>
          <a:bodyPr/>
          <a:lstStyle/>
          <a:p>
            <a:pPr>
              <a:defRPr/>
            </a:pPr>
            <a:r>
              <a:rPr lang="en-US" dirty="0"/>
              <a:t>In the usage code field, a measurement from the drop down arrow for the  component causing failure.  Valid values for the field are as follows:</a:t>
            </a:r>
          </a:p>
          <a:p>
            <a:pPr>
              <a:defRPr/>
            </a:pPr>
            <a:r>
              <a:rPr lang="en-US" dirty="0"/>
              <a:t>H = Hours</a:t>
            </a:r>
          </a:p>
          <a:p>
            <a:pPr>
              <a:defRPr/>
            </a:pPr>
            <a:r>
              <a:rPr lang="en-US" dirty="0"/>
              <a:t>M = Miles</a:t>
            </a:r>
          </a:p>
          <a:p>
            <a:pPr>
              <a:defRPr/>
            </a:pPr>
            <a:r>
              <a:rPr lang="en-US" dirty="0"/>
              <a:t>K = KM</a:t>
            </a:r>
          </a:p>
          <a:p>
            <a:pPr lvl="1">
              <a:defRPr/>
            </a:pPr>
            <a:r>
              <a:rPr lang="en-US" dirty="0"/>
              <a:t>leave this field blank.</a:t>
            </a:r>
          </a:p>
        </p:txBody>
      </p:sp>
    </p:spTree>
  </p:cSld>
  <p:clrMapOvr>
    <a:masterClrMapping/>
  </p:clrMapOvr>
  <p:transition>
    <p:wipe dir="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820B9-E08A-42D8-8F77-98D422942853}"/>
              </a:ext>
            </a:extLst>
          </p:cNvPr>
          <p:cNvSpPr>
            <a:spLocks noGrp="1"/>
          </p:cNvSpPr>
          <p:nvPr>
            <p:ph type="title"/>
          </p:nvPr>
        </p:nvSpPr>
        <p:spPr/>
        <p:txBody>
          <a:bodyPr/>
          <a:lstStyle/>
          <a:p>
            <a:pPr>
              <a:defRPr/>
            </a:pPr>
            <a:r>
              <a:rPr lang="en-US" dirty="0"/>
              <a:t>What’s New in Claimsi Maintenance &amp; Dealer Index?</a:t>
            </a:r>
          </a:p>
        </p:txBody>
      </p:sp>
      <p:sp>
        <p:nvSpPr>
          <p:cNvPr id="6" name="Text Placeholder 5">
            <a:extLst>
              <a:ext uri="{FF2B5EF4-FFF2-40B4-BE49-F238E27FC236}">
                <a16:creationId xmlns:a16="http://schemas.microsoft.com/office/drawing/2014/main" id="{23ACEA30-B911-4E80-B629-77AB50A0C379}"/>
              </a:ext>
            </a:extLst>
          </p:cNvPr>
          <p:cNvSpPr>
            <a:spLocks noGrp="1"/>
          </p:cNvSpPr>
          <p:nvPr>
            <p:ph type="body" idx="1"/>
          </p:nvPr>
        </p:nvSpPr>
        <p:spPr/>
        <p:txBody>
          <a:bodyPr/>
          <a:lstStyle/>
          <a:p>
            <a:pPr>
              <a:defRPr/>
            </a:pPr>
            <a:r>
              <a:rPr lang="en-US" dirty="0"/>
              <a:t>Durability Indicator	</a:t>
            </a:r>
          </a:p>
        </p:txBody>
      </p:sp>
      <p:sp>
        <p:nvSpPr>
          <p:cNvPr id="7" name="Text Placeholder 6">
            <a:extLst>
              <a:ext uri="{FF2B5EF4-FFF2-40B4-BE49-F238E27FC236}">
                <a16:creationId xmlns:a16="http://schemas.microsoft.com/office/drawing/2014/main" id="{FAA2170D-5A40-422C-8A3D-1194C6CF856C}"/>
              </a:ext>
            </a:extLst>
          </p:cNvPr>
          <p:cNvSpPr>
            <a:spLocks noGrp="1"/>
          </p:cNvSpPr>
          <p:nvPr>
            <p:ph type="body" sz="quarter" idx="3"/>
          </p:nvPr>
        </p:nvSpPr>
        <p:spPr>
          <a:xfrm>
            <a:off x="5867400" y="1447801"/>
            <a:ext cx="4495800" cy="639763"/>
          </a:xfrm>
        </p:spPr>
        <p:txBody>
          <a:bodyPr/>
          <a:lstStyle/>
          <a:p>
            <a:pPr>
              <a:defRPr/>
            </a:pPr>
            <a:r>
              <a:rPr lang="en-US" dirty="0"/>
              <a:t>Component Serial Number</a:t>
            </a:r>
          </a:p>
        </p:txBody>
      </p:sp>
      <p:sp>
        <p:nvSpPr>
          <p:cNvPr id="3" name="Content Placeholder 2">
            <a:extLst>
              <a:ext uri="{FF2B5EF4-FFF2-40B4-BE49-F238E27FC236}">
                <a16:creationId xmlns:a16="http://schemas.microsoft.com/office/drawing/2014/main" id="{7F03E24F-16A8-4E7B-93AE-2DD5682E43AC}"/>
              </a:ext>
            </a:extLst>
          </p:cNvPr>
          <p:cNvSpPr>
            <a:spLocks noGrp="1"/>
          </p:cNvSpPr>
          <p:nvPr>
            <p:ph sz="half" idx="2"/>
          </p:nvPr>
        </p:nvSpPr>
        <p:spPr>
          <a:xfrm>
            <a:off x="1676400" y="2174875"/>
            <a:ext cx="4572000" cy="3951288"/>
          </a:xfrm>
        </p:spPr>
        <p:txBody>
          <a:bodyPr>
            <a:normAutofit lnSpcReduction="10000"/>
          </a:bodyPr>
          <a:lstStyle/>
          <a:p>
            <a:pPr>
              <a:defRPr/>
            </a:pPr>
            <a:r>
              <a:rPr lang="en-US" dirty="0"/>
              <a:t>The durability indicator field indicates that a “durability event” has taken place.  The information in this field should match the corresponding </a:t>
            </a:r>
            <a:r>
              <a:rPr lang="en-US" dirty="0" err="1"/>
              <a:t>SIMSi</a:t>
            </a:r>
            <a:r>
              <a:rPr lang="en-US" dirty="0"/>
              <a:t> record for repair. For additional information on determining a durability event, visit: </a:t>
            </a:r>
            <a:r>
              <a:rPr lang="en-US" dirty="0">
                <a:hlinkClick r:id="rId2"/>
              </a:rPr>
              <a:t>https://dealer.cat.com/quality</a:t>
            </a:r>
            <a:endParaRPr lang="en-US" dirty="0"/>
          </a:p>
          <a:p>
            <a:pPr>
              <a:defRPr/>
            </a:pPr>
            <a:r>
              <a:rPr lang="en-US" dirty="0"/>
              <a:t>Click What’s New to see all updates</a:t>
            </a:r>
          </a:p>
        </p:txBody>
      </p:sp>
      <p:sp>
        <p:nvSpPr>
          <p:cNvPr id="4" name="Content Placeholder 3">
            <a:extLst>
              <a:ext uri="{FF2B5EF4-FFF2-40B4-BE49-F238E27FC236}">
                <a16:creationId xmlns:a16="http://schemas.microsoft.com/office/drawing/2014/main" id="{2DFC6258-67EC-454A-8D7D-C6931AB22633}"/>
              </a:ext>
            </a:extLst>
          </p:cNvPr>
          <p:cNvSpPr>
            <a:spLocks noGrp="1"/>
          </p:cNvSpPr>
          <p:nvPr>
            <p:ph sz="quarter" idx="4"/>
          </p:nvPr>
        </p:nvSpPr>
        <p:spPr/>
        <p:txBody>
          <a:bodyPr>
            <a:normAutofit lnSpcReduction="10000"/>
          </a:bodyPr>
          <a:lstStyle/>
          <a:p>
            <a:pPr>
              <a:defRPr/>
            </a:pPr>
            <a:r>
              <a:rPr lang="en-US" dirty="0"/>
              <a:t>This field is used to capture component s/n’s for the  part causing failure.  Per Warranty bulletin 2.01 &amp; 4.01 this information is required information for hydraulic pumps, motors and control valves. </a:t>
            </a:r>
          </a:p>
        </p:txBody>
      </p:sp>
    </p:spTree>
  </p:cSld>
  <p:clrMapOvr>
    <a:masterClrMapping/>
  </p:clrMapOvr>
  <p:transition>
    <p:wipe dir="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94296-114A-4EC6-ABDF-9BAC4A06096F}"/>
              </a:ext>
            </a:extLst>
          </p:cNvPr>
          <p:cNvSpPr>
            <a:spLocks noGrp="1"/>
          </p:cNvSpPr>
          <p:nvPr>
            <p:ph type="title"/>
          </p:nvPr>
        </p:nvSpPr>
        <p:spPr/>
        <p:txBody>
          <a:bodyPr/>
          <a:lstStyle/>
          <a:p>
            <a:pPr>
              <a:defRPr/>
            </a:pPr>
            <a:r>
              <a:rPr lang="en-US" dirty="0"/>
              <a:t>ASSC REPORT</a:t>
            </a:r>
          </a:p>
        </p:txBody>
      </p:sp>
      <p:pic>
        <p:nvPicPr>
          <p:cNvPr id="32771" name="Picture 2">
            <a:extLst>
              <a:ext uri="{FF2B5EF4-FFF2-40B4-BE49-F238E27FC236}">
                <a16:creationId xmlns:a16="http://schemas.microsoft.com/office/drawing/2014/main" id="{CA086F63-1AD7-2B4C-AFAE-32326F3AA8F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2895601"/>
            <a:ext cx="8540750" cy="3535363"/>
          </a:xfrm>
          <a:noFill/>
          <a:extLst>
            <a:ext uri="{909E8E84-426E-40DD-AFC4-6F175D3DCCD1}">
              <a14:hiddenFill xmlns:a14="http://schemas.microsoft.com/office/drawing/2010/main">
                <a:solidFill>
                  <a:srgbClr val="FFFFFF"/>
                </a:solidFill>
              </a14:hiddenFill>
            </a:ext>
          </a:extLst>
        </p:spPr>
      </p:pic>
      <p:sp>
        <p:nvSpPr>
          <p:cNvPr id="32772" name="TextBox 5">
            <a:extLst>
              <a:ext uri="{FF2B5EF4-FFF2-40B4-BE49-F238E27FC236}">
                <a16:creationId xmlns:a16="http://schemas.microsoft.com/office/drawing/2014/main" id="{78D023F7-6679-F6FF-21D3-7437EA57D3E5}"/>
              </a:ext>
            </a:extLst>
          </p:cNvPr>
          <p:cNvSpPr txBox="1">
            <a:spLocks noChangeArrowheads="1"/>
          </p:cNvSpPr>
          <p:nvPr/>
        </p:nvSpPr>
        <p:spPr bwMode="auto">
          <a:xfrm>
            <a:off x="1905000" y="1828801"/>
            <a:ext cx="7924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1800"/>
              <a:t>As shown in the illustration below, the last section of the “ASSC Report” is a listing of “General Term Definitions.”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E9EDD6-1AA0-4087-8C22-1EA5EF6BF42D}"/>
              </a:ext>
            </a:extLst>
          </p:cNvPr>
          <p:cNvSpPr>
            <a:spLocks noGrp="1"/>
          </p:cNvSpPr>
          <p:nvPr>
            <p:ph type="title"/>
          </p:nvPr>
        </p:nvSpPr>
        <p:spPr/>
        <p:txBody>
          <a:bodyPr/>
          <a:lstStyle/>
          <a:p>
            <a:r>
              <a:rPr lang="en-US" dirty="0"/>
              <a:t>Commercial Engine Business Overview </a:t>
            </a:r>
            <a:r>
              <a:rPr lang="en-US" b="1" u="sng" dirty="0"/>
              <a:t>Some</a:t>
            </a:r>
            <a:r>
              <a:rPr lang="en-US" dirty="0"/>
              <a:t> of What We Do:</a:t>
            </a:r>
          </a:p>
        </p:txBody>
      </p:sp>
      <p:pic>
        <p:nvPicPr>
          <p:cNvPr id="6" name="Picture 2">
            <a:extLst>
              <a:ext uri="{FF2B5EF4-FFF2-40B4-BE49-F238E27FC236}">
                <a16:creationId xmlns:a16="http://schemas.microsoft.com/office/drawing/2014/main" id="{E0A04C10-34D8-42C3-857D-79CBDD51640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2957"/>
          <a:stretch/>
        </p:blipFill>
        <p:spPr bwMode="auto">
          <a:xfrm>
            <a:off x="1195430" y="1381186"/>
            <a:ext cx="10225294" cy="5006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2309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a:extLst>
              <a:ext uri="{FF2B5EF4-FFF2-40B4-BE49-F238E27FC236}">
                <a16:creationId xmlns:a16="http://schemas.microsoft.com/office/drawing/2014/main" id="{83D624BB-F2C0-4D6C-ABE5-F1D576029136}"/>
              </a:ext>
            </a:extLst>
          </p:cNvPr>
          <p:cNvSpPr>
            <a:spLocks noGrp="1" noRot="1" noChangeArrowheads="1"/>
          </p:cNvSpPr>
          <p:nvPr>
            <p:ph type="title"/>
          </p:nvPr>
        </p:nvSpPr>
        <p:spPr/>
        <p:txBody>
          <a:bodyPr/>
          <a:lstStyle/>
          <a:p>
            <a:pPr eaLnBrk="1" hangingPunct="1">
              <a:defRPr/>
            </a:pPr>
            <a:r>
              <a:rPr lang="en-US" dirty="0"/>
              <a:t>CLAIMSI SUPPORT</a:t>
            </a:r>
          </a:p>
        </p:txBody>
      </p:sp>
      <p:pic>
        <p:nvPicPr>
          <p:cNvPr id="33795" name="Picture 6">
            <a:extLst>
              <a:ext uri="{FF2B5EF4-FFF2-40B4-BE49-F238E27FC236}">
                <a16:creationId xmlns:a16="http://schemas.microsoft.com/office/drawing/2014/main" id="{DF8B6B25-269F-E0EA-3034-DFD923306E3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74156"/>
          <a:stretch>
            <a:fillRect/>
          </a:stretch>
        </p:blipFill>
        <p:spPr>
          <a:xfrm>
            <a:off x="1844675" y="1676400"/>
            <a:ext cx="8502650" cy="17526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1026">
            <a:extLst>
              <a:ext uri="{FF2B5EF4-FFF2-40B4-BE49-F238E27FC236}">
                <a16:creationId xmlns:a16="http://schemas.microsoft.com/office/drawing/2014/main" id="{667CAB71-8470-4CAE-BEEA-39583185D58A}"/>
              </a:ext>
            </a:extLst>
          </p:cNvPr>
          <p:cNvSpPr>
            <a:spLocks noGrp="1" noRot="1" noChangeArrowheads="1"/>
          </p:cNvSpPr>
          <p:nvPr>
            <p:ph type="title"/>
          </p:nvPr>
        </p:nvSpPr>
        <p:spPr/>
        <p:txBody>
          <a:bodyPr/>
          <a:lstStyle/>
          <a:p>
            <a:pPr eaLnBrk="1" hangingPunct="1">
              <a:defRPr/>
            </a:pPr>
            <a:r>
              <a:rPr lang="en-US" dirty="0"/>
              <a:t> </a:t>
            </a:r>
          </a:p>
        </p:txBody>
      </p:sp>
      <p:sp>
        <p:nvSpPr>
          <p:cNvPr id="35843" name="Rectangle 1027">
            <a:extLst>
              <a:ext uri="{FF2B5EF4-FFF2-40B4-BE49-F238E27FC236}">
                <a16:creationId xmlns:a16="http://schemas.microsoft.com/office/drawing/2014/main" id="{E519736F-6085-26B2-9757-F71E0EDEA533}"/>
              </a:ext>
            </a:extLst>
          </p:cNvPr>
          <p:cNvSpPr>
            <a:spLocks noChangeArrowheads="1"/>
          </p:cNvSpPr>
          <p:nvPr/>
        </p:nvSpPr>
        <p:spPr bwMode="auto">
          <a:xfrm>
            <a:off x="3657600" y="1"/>
            <a:ext cx="6523038"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800">
                <a:solidFill>
                  <a:schemeClr val="tx2"/>
                </a:solidFill>
                <a:latin typeface="Arial Narrow" panose="020B0606020202030204" pitchFamily="34" charset="0"/>
              </a:rPr>
              <a:t>Claim Entry:  Control Screen</a:t>
            </a:r>
          </a:p>
        </p:txBody>
      </p:sp>
      <p:pic>
        <p:nvPicPr>
          <p:cNvPr id="35844" name="Picture 1031">
            <a:extLst>
              <a:ext uri="{FF2B5EF4-FFF2-40B4-BE49-F238E27FC236}">
                <a16:creationId xmlns:a16="http://schemas.microsoft.com/office/drawing/2014/main" id="{2814B6A5-75CE-9557-35B4-445C2D3EC2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344" r="6250" b="4167"/>
          <a:stretch>
            <a:fillRect/>
          </a:stretch>
        </p:blipFill>
        <p:spPr bwMode="auto">
          <a:xfrm>
            <a:off x="1524000" y="685800"/>
            <a:ext cx="9144000" cy="604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6" name="Rectangle 1032">
            <a:extLst>
              <a:ext uri="{FF2B5EF4-FFF2-40B4-BE49-F238E27FC236}">
                <a16:creationId xmlns:a16="http://schemas.microsoft.com/office/drawing/2014/main" id="{0E8191D4-1F94-40B7-967E-EAFFB7D13431}"/>
              </a:ext>
            </a:extLst>
          </p:cNvPr>
          <p:cNvSpPr>
            <a:spLocks noGrp="1" noRot="1" noChangeArrowheads="1"/>
          </p:cNvSpPr>
          <p:nvPr>
            <p:ph type="title"/>
          </p:nvPr>
        </p:nvSpPr>
        <p:spPr/>
        <p:txBody>
          <a:bodyPr/>
          <a:lstStyle/>
          <a:p>
            <a:pPr eaLnBrk="1" hangingPunct="1">
              <a:defRPr/>
            </a:pPr>
            <a:r>
              <a:rPr lang="en-US" dirty="0"/>
              <a:t> </a:t>
            </a:r>
          </a:p>
        </p:txBody>
      </p:sp>
      <p:pic>
        <p:nvPicPr>
          <p:cNvPr id="36867" name="Picture 1031">
            <a:extLst>
              <a:ext uri="{FF2B5EF4-FFF2-40B4-BE49-F238E27FC236}">
                <a16:creationId xmlns:a16="http://schemas.microsoft.com/office/drawing/2014/main" id="{D8157FCC-034E-DAC5-06B7-3FB1C653A0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83" r="3906" b="25102"/>
          <a:stretch>
            <a:fillRect/>
          </a:stretch>
        </p:blipFill>
        <p:spPr bwMode="auto">
          <a:xfrm>
            <a:off x="1524000" y="1066800"/>
            <a:ext cx="9144000" cy="477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36868" name="Rectangle 1033">
            <a:extLst>
              <a:ext uri="{FF2B5EF4-FFF2-40B4-BE49-F238E27FC236}">
                <a16:creationId xmlns:a16="http://schemas.microsoft.com/office/drawing/2014/main" id="{BDE25FFB-DF52-BF5F-BFB6-3FC20432F539}"/>
              </a:ext>
            </a:extLst>
          </p:cNvPr>
          <p:cNvSpPr>
            <a:spLocks noChangeArrowheads="1"/>
          </p:cNvSpPr>
          <p:nvPr/>
        </p:nvSpPr>
        <p:spPr bwMode="auto">
          <a:xfrm>
            <a:off x="4419600" y="1"/>
            <a:ext cx="30480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800">
                <a:solidFill>
                  <a:schemeClr val="tx2"/>
                </a:solidFill>
                <a:latin typeface="Arial Narrow" panose="020B0606020202030204" pitchFamily="34" charset="0"/>
              </a:rPr>
              <a:t>Claim Entry:</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1026">
            <a:extLst>
              <a:ext uri="{FF2B5EF4-FFF2-40B4-BE49-F238E27FC236}">
                <a16:creationId xmlns:a16="http://schemas.microsoft.com/office/drawing/2014/main" id="{F1564485-C5E5-41D8-8ACD-30C72811488B}"/>
              </a:ext>
            </a:extLst>
          </p:cNvPr>
          <p:cNvSpPr>
            <a:spLocks noGrp="1" noRot="1" noChangeArrowheads="1"/>
          </p:cNvSpPr>
          <p:nvPr>
            <p:ph type="title"/>
          </p:nvPr>
        </p:nvSpPr>
        <p:spPr/>
        <p:txBody>
          <a:bodyPr/>
          <a:lstStyle/>
          <a:p>
            <a:pPr eaLnBrk="1" hangingPunct="1">
              <a:defRPr/>
            </a:pPr>
            <a:r>
              <a:rPr lang="en-US" dirty="0"/>
              <a:t> </a:t>
            </a:r>
          </a:p>
        </p:txBody>
      </p:sp>
      <p:sp>
        <p:nvSpPr>
          <p:cNvPr id="37891" name="Rectangle 1027">
            <a:extLst>
              <a:ext uri="{FF2B5EF4-FFF2-40B4-BE49-F238E27FC236}">
                <a16:creationId xmlns:a16="http://schemas.microsoft.com/office/drawing/2014/main" id="{127CFF74-B184-D364-369B-5B253BE457E1}"/>
              </a:ext>
            </a:extLst>
          </p:cNvPr>
          <p:cNvSpPr>
            <a:spLocks noChangeArrowheads="1"/>
          </p:cNvSpPr>
          <p:nvPr/>
        </p:nvSpPr>
        <p:spPr bwMode="auto">
          <a:xfrm>
            <a:off x="3733800" y="1"/>
            <a:ext cx="31877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800">
                <a:solidFill>
                  <a:schemeClr val="tx2"/>
                </a:solidFill>
                <a:latin typeface="Arial Narrow" panose="020B0606020202030204" pitchFamily="34" charset="0"/>
              </a:rPr>
              <a:t>Claim Entry:  </a:t>
            </a:r>
          </a:p>
        </p:txBody>
      </p:sp>
      <p:pic>
        <p:nvPicPr>
          <p:cNvPr id="37892" name="Picture 1029">
            <a:extLst>
              <a:ext uri="{FF2B5EF4-FFF2-40B4-BE49-F238E27FC236}">
                <a16:creationId xmlns:a16="http://schemas.microsoft.com/office/drawing/2014/main" id="{53703B58-35D2-983E-FFE2-4442A047D9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81" t="4167" r="5469" b="15625"/>
          <a:stretch>
            <a:fillRect/>
          </a:stretch>
        </p:blipFill>
        <p:spPr bwMode="auto">
          <a:xfrm>
            <a:off x="1524000" y="990600"/>
            <a:ext cx="9144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02D84DB1-2D24-489B-BF7D-5457D91445AA}"/>
              </a:ext>
            </a:extLst>
          </p:cNvPr>
          <p:cNvSpPr>
            <a:spLocks noGrp="1" noRot="1" noChangeArrowheads="1"/>
          </p:cNvSpPr>
          <p:nvPr>
            <p:ph type="title"/>
          </p:nvPr>
        </p:nvSpPr>
        <p:spPr/>
        <p:txBody>
          <a:bodyPr/>
          <a:lstStyle/>
          <a:p>
            <a:pPr eaLnBrk="1" hangingPunct="1">
              <a:defRPr/>
            </a:pPr>
            <a:r>
              <a:rPr lang="en-US" dirty="0"/>
              <a:t> </a:t>
            </a:r>
          </a:p>
        </p:txBody>
      </p:sp>
      <p:sp>
        <p:nvSpPr>
          <p:cNvPr id="38915" name="Rectangle 3">
            <a:extLst>
              <a:ext uri="{FF2B5EF4-FFF2-40B4-BE49-F238E27FC236}">
                <a16:creationId xmlns:a16="http://schemas.microsoft.com/office/drawing/2014/main" id="{BFAF4C71-6B18-78E9-9506-013D0EDEB7D4}"/>
              </a:ext>
            </a:extLst>
          </p:cNvPr>
          <p:cNvSpPr>
            <a:spLocks noChangeArrowheads="1"/>
          </p:cNvSpPr>
          <p:nvPr/>
        </p:nvSpPr>
        <p:spPr bwMode="auto">
          <a:xfrm>
            <a:off x="3733800" y="228601"/>
            <a:ext cx="33274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800">
                <a:solidFill>
                  <a:schemeClr val="tx2"/>
                </a:solidFill>
                <a:latin typeface="Arial Narrow" panose="020B0606020202030204" pitchFamily="34" charset="0"/>
              </a:rPr>
              <a:t>Claim Entry:   </a:t>
            </a:r>
          </a:p>
        </p:txBody>
      </p:sp>
      <p:pic>
        <p:nvPicPr>
          <p:cNvPr id="38916" name="Picture 5">
            <a:extLst>
              <a:ext uri="{FF2B5EF4-FFF2-40B4-BE49-F238E27FC236}">
                <a16:creationId xmlns:a16="http://schemas.microsoft.com/office/drawing/2014/main" id="{964311C8-23E8-936C-0B87-C9B4C65621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167" r="4688" b="41667"/>
          <a:stretch>
            <a:fillRect/>
          </a:stretch>
        </p:blipFill>
        <p:spPr bwMode="auto">
          <a:xfrm>
            <a:off x="1524000" y="1371600"/>
            <a:ext cx="9144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050">
            <a:extLst>
              <a:ext uri="{FF2B5EF4-FFF2-40B4-BE49-F238E27FC236}">
                <a16:creationId xmlns:a16="http://schemas.microsoft.com/office/drawing/2014/main" id="{228E3C69-C2B5-446B-85D9-DE23F261987E}"/>
              </a:ext>
            </a:extLst>
          </p:cNvPr>
          <p:cNvSpPr>
            <a:spLocks noGrp="1" noRot="1" noChangeArrowheads="1"/>
          </p:cNvSpPr>
          <p:nvPr>
            <p:ph type="title"/>
          </p:nvPr>
        </p:nvSpPr>
        <p:spPr/>
        <p:txBody>
          <a:bodyPr/>
          <a:lstStyle/>
          <a:p>
            <a:pPr eaLnBrk="1" hangingPunct="1">
              <a:defRPr/>
            </a:pPr>
            <a:r>
              <a:rPr lang="en-US" dirty="0"/>
              <a:t> </a:t>
            </a:r>
          </a:p>
        </p:txBody>
      </p:sp>
      <p:sp>
        <p:nvSpPr>
          <p:cNvPr id="39939" name="Rectangle 2051">
            <a:extLst>
              <a:ext uri="{FF2B5EF4-FFF2-40B4-BE49-F238E27FC236}">
                <a16:creationId xmlns:a16="http://schemas.microsoft.com/office/drawing/2014/main" id="{1D3F154C-8098-C04E-A5B3-5E294C592EBF}"/>
              </a:ext>
            </a:extLst>
          </p:cNvPr>
          <p:cNvSpPr>
            <a:spLocks noChangeArrowheads="1"/>
          </p:cNvSpPr>
          <p:nvPr/>
        </p:nvSpPr>
        <p:spPr bwMode="auto">
          <a:xfrm>
            <a:off x="4343400" y="1"/>
            <a:ext cx="30480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800">
                <a:solidFill>
                  <a:schemeClr val="tx2"/>
                </a:solidFill>
                <a:latin typeface="Arial Narrow" panose="020B0606020202030204" pitchFamily="34" charset="0"/>
              </a:rPr>
              <a:t>Claim Entry: </a:t>
            </a:r>
          </a:p>
        </p:txBody>
      </p:sp>
      <p:pic>
        <p:nvPicPr>
          <p:cNvPr id="39940" name="Picture 2053">
            <a:extLst>
              <a:ext uri="{FF2B5EF4-FFF2-40B4-BE49-F238E27FC236}">
                <a16:creationId xmlns:a16="http://schemas.microsoft.com/office/drawing/2014/main" id="{8C7D8859-4F8D-0068-1C3F-9B37C249F7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542" r="25000" b="5208"/>
          <a:stretch>
            <a:fillRect/>
          </a:stretch>
        </p:blipFill>
        <p:spPr bwMode="auto">
          <a:xfrm>
            <a:off x="1524000" y="685800"/>
            <a:ext cx="73152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39941" name="Comment 2054">
            <a:extLst>
              <a:ext uri="{FF2B5EF4-FFF2-40B4-BE49-F238E27FC236}">
                <a16:creationId xmlns:a16="http://schemas.microsoft.com/office/drawing/2014/main" id="{8848E683-374B-1285-DEEE-3FA248375ACA}"/>
              </a:ext>
            </a:extLst>
          </p:cNvPr>
          <p:cNvSpPr>
            <a:spLocks noChangeArrowheads="1"/>
          </p:cNvSpPr>
          <p:nvPr/>
        </p:nvSpPr>
        <p:spPr bwMode="auto">
          <a:xfrm>
            <a:off x="8839200" y="2590801"/>
            <a:ext cx="1828800" cy="1935163"/>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1600" b="1" dirty="0">
                <a:solidFill>
                  <a:srgbClr val="000000"/>
                </a:solidFill>
              </a:rPr>
              <a:t>If the part causing failure is not in the group # listed, will you be able to continue?</a:t>
            </a:r>
            <a:endParaRPr lang="en-US" altLang="en-US" sz="1600" dirty="0">
              <a:solidFill>
                <a:srgbClr val="000000"/>
              </a:solidFill>
            </a:endParaRPr>
          </a:p>
          <a:p>
            <a:pPr eaLnBrk="1" hangingPunct="1">
              <a:spcBef>
                <a:spcPct val="50000"/>
              </a:spcBef>
              <a:buClrTx/>
              <a:buFontTx/>
              <a:buNone/>
            </a:pPr>
            <a:endParaRPr lang="en-US" altLang="en-US" sz="1600" dirty="0">
              <a:solidFill>
                <a:srgbClr val="000000"/>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0099" name="Rectangle 3">
            <a:extLst>
              <a:ext uri="{FF2B5EF4-FFF2-40B4-BE49-F238E27FC236}">
                <a16:creationId xmlns:a16="http://schemas.microsoft.com/office/drawing/2014/main" id="{CF84930F-4CA5-4197-ADF6-DAE17AAC5D66}"/>
              </a:ext>
            </a:extLst>
          </p:cNvPr>
          <p:cNvSpPr>
            <a:spLocks noGrp="1" noRot="1" noChangeArrowheads="1"/>
          </p:cNvSpPr>
          <p:nvPr>
            <p:ph type="title"/>
          </p:nvPr>
        </p:nvSpPr>
        <p:spPr/>
        <p:txBody>
          <a:bodyPr/>
          <a:lstStyle/>
          <a:p>
            <a:pPr eaLnBrk="1" hangingPunct="1">
              <a:defRPr/>
            </a:pPr>
            <a:r>
              <a:rPr lang="en-US" dirty="0"/>
              <a:t>Goodwill Claims </a:t>
            </a:r>
            <a:br>
              <a:rPr lang="en-US" dirty="0"/>
            </a:br>
            <a:endParaRPr lang="en-US" sz="1800" dirty="0"/>
          </a:p>
        </p:txBody>
      </p:sp>
      <p:sp>
        <p:nvSpPr>
          <p:cNvPr id="260100" name="Rectangle 4">
            <a:extLst>
              <a:ext uri="{FF2B5EF4-FFF2-40B4-BE49-F238E27FC236}">
                <a16:creationId xmlns:a16="http://schemas.microsoft.com/office/drawing/2014/main" id="{3ECDDCEE-84CC-4307-AD0A-95F20087B9A3}"/>
              </a:ext>
            </a:extLst>
          </p:cNvPr>
          <p:cNvSpPr>
            <a:spLocks noGrp="1" noRot="1" noChangeArrowheads="1"/>
          </p:cNvSpPr>
          <p:nvPr>
            <p:ph type="body" sz="half" idx="1"/>
          </p:nvPr>
        </p:nvSpPr>
        <p:spPr>
          <a:xfrm>
            <a:off x="1825625" y="1676401"/>
            <a:ext cx="4186238" cy="4422775"/>
          </a:xfrm>
        </p:spPr>
        <p:txBody>
          <a:bodyPr>
            <a:normAutofit lnSpcReduction="10000"/>
          </a:bodyPr>
          <a:lstStyle/>
          <a:p>
            <a:pPr eaLnBrk="1" hangingPunct="1">
              <a:lnSpc>
                <a:spcPct val="90000"/>
              </a:lnSpc>
              <a:defRPr/>
            </a:pPr>
            <a:r>
              <a:rPr lang="en-US" sz="2800" dirty="0"/>
              <a:t>Goodwill Authorization sheets will be sent via email</a:t>
            </a:r>
          </a:p>
          <a:p>
            <a:pPr eaLnBrk="1" hangingPunct="1">
              <a:lnSpc>
                <a:spcPct val="90000"/>
              </a:lnSpc>
              <a:defRPr/>
            </a:pPr>
            <a:r>
              <a:rPr lang="en-US" sz="2800" dirty="0"/>
              <a:t>The sheet is an Excel format with many different worksheets within the workbook</a:t>
            </a:r>
          </a:p>
          <a:p>
            <a:pPr eaLnBrk="1" hangingPunct="1">
              <a:lnSpc>
                <a:spcPct val="90000"/>
              </a:lnSpc>
              <a:defRPr/>
            </a:pPr>
            <a:r>
              <a:rPr lang="en-US" sz="2800" dirty="0"/>
              <a:t>Click onto the Claim Story Draft at the top of the page. Copy and paste into the story</a:t>
            </a:r>
          </a:p>
        </p:txBody>
      </p:sp>
    </p:spTree>
  </p:cSld>
  <p:clrMapOvr>
    <a:masterClrMapping/>
  </p:clrMapOvr>
  <p:transition>
    <p:wipe dir="r"/>
  </p:transition>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1123" name="Rectangle 1027">
            <a:extLst>
              <a:ext uri="{FF2B5EF4-FFF2-40B4-BE49-F238E27FC236}">
                <a16:creationId xmlns:a16="http://schemas.microsoft.com/office/drawing/2014/main" id="{A913A1D1-006A-4F68-BAC6-BFF8ABB48E2A}"/>
              </a:ext>
            </a:extLst>
          </p:cNvPr>
          <p:cNvSpPr>
            <a:spLocks noGrp="1" noRot="1" noChangeArrowheads="1"/>
          </p:cNvSpPr>
          <p:nvPr>
            <p:ph type="title"/>
          </p:nvPr>
        </p:nvSpPr>
        <p:spPr/>
        <p:txBody>
          <a:bodyPr/>
          <a:lstStyle/>
          <a:p>
            <a:pPr eaLnBrk="1" hangingPunct="1">
              <a:defRPr/>
            </a:pPr>
            <a:r>
              <a:rPr lang="en-US" dirty="0"/>
              <a:t>Goodwill Form</a:t>
            </a:r>
          </a:p>
        </p:txBody>
      </p:sp>
      <p:pic>
        <p:nvPicPr>
          <p:cNvPr id="41987" name="Picture 4">
            <a:extLst>
              <a:ext uri="{FF2B5EF4-FFF2-40B4-BE49-F238E27FC236}">
                <a16:creationId xmlns:a16="http://schemas.microsoft.com/office/drawing/2014/main" id="{48002CB7-8629-620C-62D7-83BC648182D5}"/>
              </a:ext>
            </a:extLst>
          </p:cNvPr>
          <p:cNvPicPr>
            <a:picLocks noChangeAspect="1"/>
          </p:cNvPicPr>
          <p:nvPr/>
        </p:nvPicPr>
        <p:blipFill>
          <a:blip r:embed="rId2">
            <a:extLst>
              <a:ext uri="{28A0092B-C50C-407E-A947-70E740481C1C}">
                <a14:useLocalDpi xmlns:a14="http://schemas.microsoft.com/office/drawing/2010/main" val="0"/>
              </a:ext>
            </a:extLst>
          </a:blip>
          <a:srcRect l="30833" r="36667"/>
          <a:stretch>
            <a:fillRect/>
          </a:stretch>
        </p:blipFill>
        <p:spPr bwMode="auto">
          <a:xfrm>
            <a:off x="2286001" y="1598613"/>
            <a:ext cx="7567613"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F7A95EFD-D5BA-4D65-8B24-222CB238380D}"/>
              </a:ext>
            </a:extLst>
          </p:cNvPr>
          <p:cNvSpPr>
            <a:spLocks noGrp="1" noRot="1" noChangeArrowheads="1"/>
          </p:cNvSpPr>
          <p:nvPr>
            <p:ph type="title"/>
          </p:nvPr>
        </p:nvSpPr>
        <p:spPr>
          <a:xfrm>
            <a:off x="2819400" y="1"/>
            <a:ext cx="6705600" cy="1431925"/>
          </a:xfrm>
        </p:spPr>
        <p:txBody>
          <a:bodyPr/>
          <a:lstStyle/>
          <a:p>
            <a:pPr eaLnBrk="1" hangingPunct="1">
              <a:defRPr/>
            </a:pPr>
            <a:r>
              <a:rPr lang="en-US" dirty="0"/>
              <a:t>Draft Claim</a:t>
            </a:r>
            <a:br>
              <a:rPr lang="en-US" dirty="0"/>
            </a:br>
            <a:endParaRPr lang="en-US" dirty="0"/>
          </a:p>
        </p:txBody>
      </p:sp>
      <p:sp>
        <p:nvSpPr>
          <p:cNvPr id="98307" name="Rectangle 3">
            <a:extLst>
              <a:ext uri="{FF2B5EF4-FFF2-40B4-BE49-F238E27FC236}">
                <a16:creationId xmlns:a16="http://schemas.microsoft.com/office/drawing/2014/main" id="{47017FF3-1452-4C57-AFDC-27ECE844C9D5}"/>
              </a:ext>
            </a:extLst>
          </p:cNvPr>
          <p:cNvSpPr>
            <a:spLocks noGrp="1" noRot="1" noChangeArrowheads="1"/>
          </p:cNvSpPr>
          <p:nvPr>
            <p:ph type="body" idx="1"/>
          </p:nvPr>
        </p:nvSpPr>
        <p:spPr/>
        <p:txBody>
          <a:bodyPr/>
          <a:lstStyle/>
          <a:p>
            <a:pPr eaLnBrk="1" hangingPunct="1">
              <a:lnSpc>
                <a:spcPct val="90000"/>
              </a:lnSpc>
              <a:defRPr/>
            </a:pPr>
            <a:r>
              <a:rPr lang="en-US" sz="2800" dirty="0"/>
              <a:t>HIT DRAFT FREQUENTLY FROM ANY OF THE LOCATIONS OF THE ENTRY SCREENS</a:t>
            </a:r>
          </a:p>
          <a:p>
            <a:pPr eaLnBrk="1" hangingPunct="1">
              <a:lnSpc>
                <a:spcPct val="90000"/>
              </a:lnSpc>
              <a:buFont typeface="Wingdings" panose="05000000000000000000" pitchFamily="2" charset="2"/>
              <a:buNone/>
              <a:defRPr/>
            </a:pPr>
            <a:endParaRPr lang="en-US" sz="2800" dirty="0"/>
          </a:p>
          <a:p>
            <a:pPr eaLnBrk="1" hangingPunct="1">
              <a:lnSpc>
                <a:spcPct val="90000"/>
              </a:lnSpc>
              <a:defRPr/>
            </a:pPr>
            <a:r>
              <a:rPr lang="en-US" sz="2800" dirty="0"/>
              <a:t>CREATE DIFFERENT CLAIM TYPES FOR TEMPLATES</a:t>
            </a:r>
          </a:p>
          <a:p>
            <a:pPr eaLnBrk="1" hangingPunct="1">
              <a:lnSpc>
                <a:spcPct val="90000"/>
              </a:lnSpc>
              <a:defRPr/>
            </a:pPr>
            <a:endParaRPr lang="en-US" sz="2800" dirty="0"/>
          </a:p>
          <a:p>
            <a:pPr eaLnBrk="1" hangingPunct="1">
              <a:lnSpc>
                <a:spcPct val="90000"/>
              </a:lnSpc>
              <a:defRPr/>
            </a:pPr>
            <a:r>
              <a:rPr lang="en-US" sz="2800" dirty="0"/>
              <a:t>SAVE AS DRAFT WHEN UNABLE TO COMPLETE AT THIS TIME</a:t>
            </a:r>
          </a:p>
          <a:p>
            <a:pPr eaLnBrk="1" hangingPunct="1">
              <a:lnSpc>
                <a:spcPct val="90000"/>
              </a:lnSpc>
              <a:defRPr/>
            </a:pPr>
            <a:endParaRPr lang="en-US" sz="2800" dirty="0"/>
          </a:p>
          <a:p>
            <a:pPr eaLnBrk="1" hangingPunct="1">
              <a:lnSpc>
                <a:spcPct val="90000"/>
              </a:lnSpc>
              <a:defRPr/>
            </a:pPr>
            <a:endParaRPr lang="en-US" sz="2800"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D363EB6D-BF37-4759-AE1C-F200A101FA76}"/>
              </a:ext>
            </a:extLst>
          </p:cNvPr>
          <p:cNvSpPr>
            <a:spLocks noGrp="1" noRot="1" noChangeArrowheads="1"/>
          </p:cNvSpPr>
          <p:nvPr>
            <p:ph type="title"/>
          </p:nvPr>
        </p:nvSpPr>
        <p:spPr/>
        <p:txBody>
          <a:bodyPr/>
          <a:lstStyle/>
          <a:p>
            <a:pPr eaLnBrk="1" hangingPunct="1">
              <a:defRPr/>
            </a:pPr>
            <a:r>
              <a:rPr lang="en-US" dirty="0"/>
              <a:t> </a:t>
            </a:r>
          </a:p>
        </p:txBody>
      </p:sp>
      <p:sp>
        <p:nvSpPr>
          <p:cNvPr id="44035" name="Rectangle 3">
            <a:extLst>
              <a:ext uri="{FF2B5EF4-FFF2-40B4-BE49-F238E27FC236}">
                <a16:creationId xmlns:a16="http://schemas.microsoft.com/office/drawing/2014/main" id="{A58ADA80-80CE-A2D0-14FE-D36AC3F64611}"/>
              </a:ext>
            </a:extLst>
          </p:cNvPr>
          <p:cNvSpPr>
            <a:spLocks noChangeArrowheads="1"/>
          </p:cNvSpPr>
          <p:nvPr/>
        </p:nvSpPr>
        <p:spPr bwMode="auto">
          <a:xfrm>
            <a:off x="3200400" y="304801"/>
            <a:ext cx="2827338"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800">
                <a:solidFill>
                  <a:schemeClr val="tx2"/>
                </a:solidFill>
                <a:latin typeface="Arial Narrow" panose="020B0606020202030204" pitchFamily="34" charset="0"/>
              </a:rPr>
              <a:t>  Save Draft</a:t>
            </a:r>
          </a:p>
        </p:txBody>
      </p:sp>
      <p:sp>
        <p:nvSpPr>
          <p:cNvPr id="44036" name="Comment 6">
            <a:extLst>
              <a:ext uri="{FF2B5EF4-FFF2-40B4-BE49-F238E27FC236}">
                <a16:creationId xmlns:a16="http://schemas.microsoft.com/office/drawing/2014/main" id="{B443853E-3040-065B-7E59-2EACA42A123A}"/>
              </a:ext>
            </a:extLst>
          </p:cNvPr>
          <p:cNvSpPr>
            <a:spLocks noChangeArrowheads="1"/>
          </p:cNvSpPr>
          <p:nvPr/>
        </p:nvSpPr>
        <p:spPr bwMode="auto">
          <a:xfrm>
            <a:off x="1752600" y="1981201"/>
            <a:ext cx="1447800" cy="452431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1600">
                <a:solidFill>
                  <a:srgbClr val="000000"/>
                </a:solidFill>
              </a:rPr>
              <a:t>Do I have to be in the control screen to save this as a draft?</a:t>
            </a:r>
          </a:p>
          <a:p>
            <a:pPr eaLnBrk="1" hangingPunct="1">
              <a:spcBef>
                <a:spcPct val="50000"/>
              </a:spcBef>
              <a:buClrTx/>
              <a:buFontTx/>
              <a:buNone/>
            </a:pPr>
            <a:r>
              <a:rPr lang="en-US" altLang="en-US" sz="1600">
                <a:solidFill>
                  <a:srgbClr val="000000"/>
                </a:solidFill>
              </a:rPr>
              <a:t>Save draft can be done from any stage of the claim entry process.   See save draft button at the bottom of each screen</a:t>
            </a:r>
          </a:p>
          <a:p>
            <a:pPr eaLnBrk="1" hangingPunct="1">
              <a:spcBef>
                <a:spcPct val="50000"/>
              </a:spcBef>
              <a:buClrTx/>
              <a:buFontTx/>
              <a:buNone/>
            </a:pPr>
            <a:endParaRPr lang="en-US" altLang="en-US" sz="1600">
              <a:solidFill>
                <a:srgbClr val="000000"/>
              </a:solidFill>
            </a:endParaRPr>
          </a:p>
        </p:txBody>
      </p:sp>
      <p:pic>
        <p:nvPicPr>
          <p:cNvPr id="44037" name="Picture 10">
            <a:extLst>
              <a:ext uri="{FF2B5EF4-FFF2-40B4-BE49-F238E27FC236}">
                <a16:creationId xmlns:a16="http://schemas.microsoft.com/office/drawing/2014/main" id="{EDAACC40-9AF3-2F45-ED20-3B5C90613A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375" r="25000" b="5208"/>
          <a:stretch>
            <a:fillRect/>
          </a:stretch>
        </p:blipFill>
        <p:spPr bwMode="auto">
          <a:xfrm>
            <a:off x="3733800" y="1065214"/>
            <a:ext cx="6781800" cy="579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36083C-ED05-40A4-A153-08A1148FFBB8}"/>
              </a:ext>
            </a:extLst>
          </p:cNvPr>
          <p:cNvSpPr>
            <a:spLocks noGrp="1"/>
          </p:cNvSpPr>
          <p:nvPr>
            <p:ph type="title"/>
          </p:nvPr>
        </p:nvSpPr>
        <p:spPr/>
        <p:txBody>
          <a:bodyPr/>
          <a:lstStyle/>
          <a:p>
            <a:r>
              <a:rPr lang="en-US" dirty="0"/>
              <a:t>Who are our Business Partners</a:t>
            </a:r>
            <a:br>
              <a:rPr lang="en-US" dirty="0"/>
            </a:br>
            <a:endParaRPr lang="en-US" dirty="0"/>
          </a:p>
        </p:txBody>
      </p:sp>
      <p:sp>
        <p:nvSpPr>
          <p:cNvPr id="2" name="Content Placeholder 1">
            <a:extLst>
              <a:ext uri="{FF2B5EF4-FFF2-40B4-BE49-F238E27FC236}">
                <a16:creationId xmlns:a16="http://schemas.microsoft.com/office/drawing/2014/main" id="{8FE8DC40-BA6F-4732-B667-E463C47EF536}"/>
              </a:ext>
            </a:extLst>
          </p:cNvPr>
          <p:cNvSpPr>
            <a:spLocks noGrp="1"/>
          </p:cNvSpPr>
          <p:nvPr>
            <p:ph idx="1"/>
          </p:nvPr>
        </p:nvSpPr>
        <p:spPr>
          <a:xfrm>
            <a:off x="585788" y="1073427"/>
            <a:ext cx="11072812" cy="4959075"/>
          </a:xfrm>
        </p:spPr>
        <p:txBody>
          <a:bodyPr>
            <a:normAutofit fontScale="85000" lnSpcReduction="10000"/>
          </a:bodyPr>
          <a:lstStyle/>
          <a:p>
            <a:pPr marL="241312" lvl="1" indent="0">
              <a:buNone/>
            </a:pPr>
            <a:endParaRPr lang="en-US" dirty="0"/>
          </a:p>
          <a:p>
            <a:pPr lvl="1"/>
            <a:r>
              <a:rPr lang="en-US" dirty="0"/>
              <a:t>ISD Dealers – </a:t>
            </a:r>
            <a:r>
              <a:rPr lang="en-US" b="1" u="sng" dirty="0"/>
              <a:t>I</a:t>
            </a:r>
            <a:r>
              <a:rPr lang="en-US" dirty="0"/>
              <a:t>ndustrial </a:t>
            </a:r>
            <a:r>
              <a:rPr lang="en-US" b="1" u="sng" dirty="0"/>
              <a:t>S</a:t>
            </a:r>
            <a:r>
              <a:rPr lang="en-US" dirty="0"/>
              <a:t>ervice </a:t>
            </a:r>
            <a:r>
              <a:rPr lang="en-US" b="1" u="sng" dirty="0"/>
              <a:t>D</a:t>
            </a:r>
            <a:r>
              <a:rPr lang="en-US" dirty="0"/>
              <a:t>ealers</a:t>
            </a:r>
          </a:p>
          <a:p>
            <a:pPr lvl="2"/>
            <a:r>
              <a:rPr lang="en-US" dirty="0"/>
              <a:t>11 Dealers Total</a:t>
            </a:r>
          </a:p>
          <a:p>
            <a:pPr lvl="2"/>
            <a:r>
              <a:rPr lang="en-US" dirty="0"/>
              <a:t>1 Maintenance </a:t>
            </a:r>
          </a:p>
          <a:p>
            <a:pPr lvl="2"/>
            <a:r>
              <a:rPr lang="en-US" dirty="0"/>
              <a:t>10 Full Service – Level 2</a:t>
            </a:r>
          </a:p>
          <a:p>
            <a:pPr lvl="1"/>
            <a:endParaRPr lang="en-US" dirty="0"/>
          </a:p>
          <a:p>
            <a:pPr lvl="1"/>
            <a:endParaRPr lang="en-US" dirty="0"/>
          </a:p>
          <a:p>
            <a:pPr lvl="1"/>
            <a:r>
              <a:rPr lang="en-US" dirty="0"/>
              <a:t>TEPS Dealers – </a:t>
            </a:r>
            <a:r>
              <a:rPr lang="en-US" b="1" u="sng" dirty="0"/>
              <a:t>T</a:t>
            </a:r>
            <a:r>
              <a:rPr lang="en-US" dirty="0"/>
              <a:t>ruck </a:t>
            </a:r>
            <a:r>
              <a:rPr lang="en-US" b="1" u="sng" dirty="0"/>
              <a:t>E</a:t>
            </a:r>
            <a:r>
              <a:rPr lang="en-US" dirty="0"/>
              <a:t>ngines </a:t>
            </a:r>
            <a:r>
              <a:rPr lang="en-US" b="1" u="sng" dirty="0"/>
              <a:t>P</a:t>
            </a:r>
            <a:r>
              <a:rPr lang="en-US" dirty="0"/>
              <a:t>arts and </a:t>
            </a:r>
            <a:r>
              <a:rPr lang="en-US" b="1" u="sng" dirty="0"/>
              <a:t>S</a:t>
            </a:r>
            <a:r>
              <a:rPr lang="en-US" dirty="0"/>
              <a:t>ervice currently supporting:</a:t>
            </a:r>
          </a:p>
          <a:p>
            <a:pPr lvl="2"/>
            <a:r>
              <a:rPr lang="en-US" dirty="0"/>
              <a:t>72  Full Service Dealers</a:t>
            </a:r>
          </a:p>
          <a:p>
            <a:pPr lvl="2"/>
            <a:r>
              <a:rPr lang="en-US" dirty="0"/>
              <a:t>29 Authorized Part Dealers </a:t>
            </a:r>
          </a:p>
          <a:p>
            <a:pPr lvl="2"/>
            <a:r>
              <a:rPr lang="en-US" dirty="0"/>
              <a:t>1 Mega Parts</a:t>
            </a:r>
          </a:p>
          <a:p>
            <a:pPr marL="584229" lvl="2" indent="0">
              <a:buNone/>
            </a:pPr>
            <a:endParaRPr lang="en-US" dirty="0"/>
          </a:p>
          <a:p>
            <a:pPr marL="584229" lvl="2" indent="0">
              <a:buNone/>
            </a:pPr>
            <a:r>
              <a:rPr lang="en-US" dirty="0"/>
              <a:t>AMD Dealers –  </a:t>
            </a:r>
            <a:r>
              <a:rPr lang="en-US" b="1" dirty="0"/>
              <a:t>A</a:t>
            </a:r>
            <a:r>
              <a:rPr lang="en-US" dirty="0"/>
              <a:t>uthorized </a:t>
            </a:r>
            <a:r>
              <a:rPr lang="en-US" b="1" u="sng" dirty="0"/>
              <a:t>M</a:t>
            </a:r>
            <a:r>
              <a:rPr lang="en-US" dirty="0"/>
              <a:t>arine </a:t>
            </a:r>
            <a:r>
              <a:rPr lang="en-US" b="1" u="sng" dirty="0"/>
              <a:t>D</a:t>
            </a:r>
            <a:r>
              <a:rPr lang="en-US" dirty="0"/>
              <a:t>ealers</a:t>
            </a:r>
          </a:p>
          <a:p>
            <a:pPr marL="869979" lvl="2" indent="-285750"/>
            <a:r>
              <a:rPr lang="en-US" dirty="0"/>
              <a:t>13 Dealers Total</a:t>
            </a:r>
          </a:p>
          <a:p>
            <a:pPr marL="241312" lvl="1" indent="0">
              <a:buNone/>
            </a:pPr>
            <a:endParaRPr lang="en-US" dirty="0"/>
          </a:p>
          <a:p>
            <a:pPr lvl="1"/>
            <a:r>
              <a:rPr lang="en-US" dirty="0"/>
              <a:t>TIA  - </a:t>
            </a:r>
            <a:r>
              <a:rPr lang="en-US" b="1" u="sng" dirty="0"/>
              <a:t>T</a:t>
            </a:r>
            <a:r>
              <a:rPr lang="en-US" dirty="0"/>
              <a:t>ruck </a:t>
            </a:r>
            <a:r>
              <a:rPr lang="en-US" u="sng" dirty="0"/>
              <a:t>I</a:t>
            </a:r>
            <a:r>
              <a:rPr lang="en-US" b="1" dirty="0"/>
              <a:t>ndependent </a:t>
            </a:r>
            <a:r>
              <a:rPr lang="en-US" u="sng" dirty="0"/>
              <a:t>A</a:t>
            </a:r>
            <a:r>
              <a:rPr lang="en-US" b="1" dirty="0"/>
              <a:t>ccount </a:t>
            </a:r>
          </a:p>
          <a:p>
            <a:pPr lvl="2"/>
            <a:r>
              <a:rPr lang="en-US" b="1" dirty="0"/>
              <a:t>10 Dealers signed up with many more to follow</a:t>
            </a:r>
          </a:p>
          <a:p>
            <a:pPr marL="241312" lvl="1" indent="0">
              <a:buNone/>
            </a:pPr>
            <a:r>
              <a:rPr lang="en-US" b="1" dirty="0"/>
              <a:t>	50% of all Parts Sales go through Independents so we must pull from those key decision makers</a:t>
            </a:r>
            <a:endParaRPr lang="en-US" dirty="0"/>
          </a:p>
        </p:txBody>
      </p:sp>
    </p:spTree>
    <p:extLst>
      <p:ext uri="{BB962C8B-B14F-4D97-AF65-F5344CB8AC3E}">
        <p14:creationId xmlns:p14="http://schemas.microsoft.com/office/powerpoint/2010/main" val="221853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0F0CA973-CD02-41D0-985F-C90BB6099631}"/>
              </a:ext>
            </a:extLst>
          </p:cNvPr>
          <p:cNvSpPr>
            <a:spLocks noGrp="1" noRot="1" noChangeArrowheads="1"/>
          </p:cNvSpPr>
          <p:nvPr>
            <p:ph type="title"/>
          </p:nvPr>
        </p:nvSpPr>
        <p:spPr/>
        <p:txBody>
          <a:bodyPr/>
          <a:lstStyle/>
          <a:p>
            <a:pPr eaLnBrk="1" hangingPunct="1">
              <a:defRPr/>
            </a:pPr>
            <a:r>
              <a:rPr lang="en-US" dirty="0"/>
              <a:t>Different Draft Claims</a:t>
            </a:r>
          </a:p>
        </p:txBody>
      </p:sp>
      <p:sp>
        <p:nvSpPr>
          <p:cNvPr id="45059" name="Text Box 4">
            <a:extLst>
              <a:ext uri="{FF2B5EF4-FFF2-40B4-BE49-F238E27FC236}">
                <a16:creationId xmlns:a16="http://schemas.microsoft.com/office/drawing/2014/main" id="{3FC013F6-E6BD-FC4A-D923-E253277571E4}"/>
              </a:ext>
            </a:extLst>
          </p:cNvPr>
          <p:cNvSpPr txBox="1">
            <a:spLocks noChangeArrowheads="1"/>
          </p:cNvSpPr>
          <p:nvPr/>
        </p:nvSpPr>
        <p:spPr bwMode="auto">
          <a:xfrm>
            <a:off x="2438400" y="5791201"/>
            <a:ext cx="7467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2400">
                <a:latin typeface="Times New Roman" panose="02020603050405020304" pitchFamily="18" charset="0"/>
              </a:rPr>
              <a:t>To save a draft claim the minimum field requirement from the control screen is to fill in Claim # and Dealer Code.</a:t>
            </a:r>
          </a:p>
        </p:txBody>
      </p:sp>
      <p:pic>
        <p:nvPicPr>
          <p:cNvPr id="45060" name="Content Placeholder 3">
            <a:extLst>
              <a:ext uri="{FF2B5EF4-FFF2-40B4-BE49-F238E27FC236}">
                <a16:creationId xmlns:a16="http://schemas.microsoft.com/office/drawing/2014/main" id="{38730EB5-5EE4-96B1-82DE-85A5A5FABEB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63383"/>
          <a:stretch>
            <a:fillRect/>
          </a:stretch>
        </p:blipFill>
        <p:spPr>
          <a:xfrm>
            <a:off x="2974975" y="1905000"/>
            <a:ext cx="6419850" cy="3581400"/>
          </a:xfr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138D09DE-5519-47DB-BD2C-55839AFFAA3A}"/>
              </a:ext>
            </a:extLst>
          </p:cNvPr>
          <p:cNvSpPr>
            <a:spLocks noGrp="1" noRot="1" noChangeArrowheads="1"/>
          </p:cNvSpPr>
          <p:nvPr>
            <p:ph type="title"/>
          </p:nvPr>
        </p:nvSpPr>
        <p:spPr/>
        <p:txBody>
          <a:bodyPr/>
          <a:lstStyle/>
          <a:p>
            <a:pPr eaLnBrk="1" hangingPunct="1">
              <a:defRPr/>
            </a:pPr>
            <a:r>
              <a:rPr lang="en-US" dirty="0"/>
              <a:t>Parts Detail</a:t>
            </a:r>
          </a:p>
        </p:txBody>
      </p:sp>
      <p:sp>
        <p:nvSpPr>
          <p:cNvPr id="46083" name="Text Box 4">
            <a:extLst>
              <a:ext uri="{FF2B5EF4-FFF2-40B4-BE49-F238E27FC236}">
                <a16:creationId xmlns:a16="http://schemas.microsoft.com/office/drawing/2014/main" id="{A5C8702D-130B-BAF1-4416-C5BEB61F18A2}"/>
              </a:ext>
            </a:extLst>
          </p:cNvPr>
          <p:cNvSpPr txBox="1">
            <a:spLocks noChangeArrowheads="1"/>
          </p:cNvSpPr>
          <p:nvPr/>
        </p:nvSpPr>
        <p:spPr bwMode="auto">
          <a:xfrm>
            <a:off x="8305800" y="1676400"/>
            <a:ext cx="23622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457200" indent="-45720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AutoNum type="alphaUcPeriod" startAt="17"/>
            </a:pPr>
            <a:r>
              <a:rPr lang="en-US" altLang="en-US" sz="2400">
                <a:latin typeface="Times New Roman" panose="02020603050405020304" pitchFamily="18" charset="0"/>
              </a:rPr>
              <a:t>Do I save each page before going onto next link or page?</a:t>
            </a:r>
          </a:p>
          <a:p>
            <a:pPr eaLnBrk="1" hangingPunct="1">
              <a:spcBef>
                <a:spcPct val="50000"/>
              </a:spcBef>
              <a:buClrTx/>
              <a:buFontTx/>
              <a:buNone/>
            </a:pPr>
            <a:r>
              <a:rPr lang="en-US" altLang="en-US" sz="2400">
                <a:latin typeface="Times New Roman" panose="02020603050405020304" pitchFamily="18" charset="0"/>
              </a:rPr>
              <a:t> A. This is an optional function</a:t>
            </a:r>
            <a:endParaRPr lang="en-US" altLang="en-US" sz="2400">
              <a:solidFill>
                <a:srgbClr val="FFFF66"/>
              </a:solidFill>
              <a:latin typeface="Times New Roman" panose="02020603050405020304" pitchFamily="18" charset="0"/>
            </a:endParaRPr>
          </a:p>
          <a:p>
            <a:pPr eaLnBrk="1" hangingPunct="1">
              <a:spcBef>
                <a:spcPct val="50000"/>
              </a:spcBef>
              <a:buClrTx/>
              <a:buFontTx/>
              <a:buNone/>
            </a:pPr>
            <a:endParaRPr lang="en-US" altLang="en-US" sz="2400">
              <a:solidFill>
                <a:srgbClr val="FFFF66"/>
              </a:solidFill>
              <a:latin typeface="Times New Roman" panose="02020603050405020304" pitchFamily="18" charset="0"/>
            </a:endParaRPr>
          </a:p>
        </p:txBody>
      </p:sp>
      <p:sp>
        <p:nvSpPr>
          <p:cNvPr id="46084" name="Rectangle 6">
            <a:extLst>
              <a:ext uri="{FF2B5EF4-FFF2-40B4-BE49-F238E27FC236}">
                <a16:creationId xmlns:a16="http://schemas.microsoft.com/office/drawing/2014/main" id="{0BE5DB6F-C20D-AF98-74C3-3F3EAF551C50}"/>
              </a:ext>
            </a:extLst>
          </p:cNvPr>
          <p:cNvSpPr>
            <a:spLocks noChangeArrowheads="1"/>
          </p:cNvSpPr>
          <p:nvPr/>
        </p:nvSpPr>
        <p:spPr bwMode="auto">
          <a:xfrm>
            <a:off x="1524000" y="5257800"/>
            <a:ext cx="8763000" cy="1600200"/>
          </a:xfrm>
          <a:prstGeom prst="rect">
            <a:avLst/>
          </a:prstGeom>
          <a:solidFill>
            <a:schemeClr val="accent1"/>
          </a:solidFill>
          <a:ln w="12700" cap="sq">
            <a:solidFill>
              <a:schemeClr val="tx1"/>
            </a:solidFill>
            <a:miter lim="800000"/>
            <a:headEnd type="none" w="sm" len="sm"/>
            <a:tailEnd type="none" w="sm" len="sm"/>
          </a:ln>
        </p:spPr>
        <p:txBody>
          <a:bodyPr wrap="none" anchor="ct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2400">
                <a:latin typeface="Times New Roman" panose="02020603050405020304" pitchFamily="18" charset="0"/>
              </a:rPr>
              <a:t>The description is not filled in until the claim is submitted. You can </a:t>
            </a:r>
          </a:p>
          <a:p>
            <a:pPr algn="ctr" eaLnBrk="1" hangingPunct="1">
              <a:spcBef>
                <a:spcPct val="0"/>
              </a:spcBef>
              <a:buClrTx/>
              <a:buFontTx/>
              <a:buNone/>
            </a:pPr>
            <a:r>
              <a:rPr lang="en-US" altLang="en-US" sz="2400">
                <a:latin typeface="Times New Roman" panose="02020603050405020304" pitchFamily="18" charset="0"/>
              </a:rPr>
              <a:t>Add your own however will be overridden by system description.</a:t>
            </a:r>
          </a:p>
          <a:p>
            <a:pPr algn="ctr" eaLnBrk="1" hangingPunct="1">
              <a:spcBef>
                <a:spcPct val="0"/>
              </a:spcBef>
              <a:buClrTx/>
              <a:buFontTx/>
              <a:buNone/>
            </a:pPr>
            <a:r>
              <a:rPr lang="en-US" altLang="en-US" sz="2400">
                <a:latin typeface="Times New Roman" panose="02020603050405020304" pitchFamily="18" charset="0"/>
              </a:rPr>
              <a:t>You would view the description from the maintenance screen. </a:t>
            </a:r>
          </a:p>
          <a:p>
            <a:pPr algn="ctr" eaLnBrk="1" hangingPunct="1">
              <a:spcBef>
                <a:spcPct val="0"/>
              </a:spcBef>
              <a:buClrTx/>
              <a:buFontTx/>
              <a:buNone/>
            </a:pPr>
            <a:r>
              <a:rPr lang="en-US" altLang="en-US" sz="2400">
                <a:latin typeface="Times New Roman" panose="02020603050405020304" pitchFamily="18" charset="0"/>
              </a:rPr>
              <a:t>Correct details if claim amount discrepancy, good place to start. </a:t>
            </a:r>
          </a:p>
        </p:txBody>
      </p:sp>
      <p:pic>
        <p:nvPicPr>
          <p:cNvPr id="46085" name="Picture 7">
            <a:extLst>
              <a:ext uri="{FF2B5EF4-FFF2-40B4-BE49-F238E27FC236}">
                <a16:creationId xmlns:a16="http://schemas.microsoft.com/office/drawing/2014/main" id="{194DDBC5-E0CA-26EA-C246-1FE9A6A07ED9}"/>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l="12746" t="15254" r="10785" b="11864"/>
          <a:stretch>
            <a:fillRect/>
          </a:stretch>
        </p:blipFill>
        <p:spPr>
          <a:xfrm>
            <a:off x="2362200" y="1600201"/>
            <a:ext cx="6027738" cy="3522663"/>
          </a:xfr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B1640C06-51FA-4FB6-B14C-03D2ECA90A0F}"/>
              </a:ext>
            </a:extLst>
          </p:cNvPr>
          <p:cNvSpPr>
            <a:spLocks noGrp="1" noRot="1" noChangeArrowheads="1"/>
          </p:cNvSpPr>
          <p:nvPr>
            <p:ph type="title"/>
          </p:nvPr>
        </p:nvSpPr>
        <p:spPr>
          <a:xfrm>
            <a:off x="2667000" y="0"/>
            <a:ext cx="7772400" cy="1206500"/>
          </a:xfrm>
        </p:spPr>
        <p:txBody>
          <a:bodyPr/>
          <a:lstStyle/>
          <a:p>
            <a:pPr eaLnBrk="1" hangingPunct="1">
              <a:defRPr/>
            </a:pPr>
            <a:r>
              <a:rPr lang="en-US" dirty="0"/>
              <a:t>Labor Detail</a:t>
            </a:r>
          </a:p>
        </p:txBody>
      </p:sp>
      <p:sp>
        <p:nvSpPr>
          <p:cNvPr id="47107" name="Rectangle 6">
            <a:extLst>
              <a:ext uri="{FF2B5EF4-FFF2-40B4-BE49-F238E27FC236}">
                <a16:creationId xmlns:a16="http://schemas.microsoft.com/office/drawing/2014/main" id="{C89A4A30-9C35-85A7-1FBE-F9B48712198A}"/>
              </a:ext>
            </a:extLst>
          </p:cNvPr>
          <p:cNvSpPr>
            <a:spLocks noChangeArrowheads="1"/>
          </p:cNvSpPr>
          <p:nvPr/>
        </p:nvSpPr>
        <p:spPr bwMode="auto">
          <a:xfrm>
            <a:off x="1752600" y="4800600"/>
            <a:ext cx="8763000" cy="1828800"/>
          </a:xfrm>
          <a:prstGeom prst="rect">
            <a:avLst/>
          </a:prstGeom>
          <a:solidFill>
            <a:schemeClr val="accent1"/>
          </a:solidFill>
          <a:ln w="12700" cap="sq">
            <a:solidFill>
              <a:schemeClr val="tx1"/>
            </a:solidFill>
            <a:miter lim="800000"/>
            <a:headEnd type="none" w="sm" len="sm"/>
            <a:tailEnd type="none" w="sm" len="sm"/>
          </a:ln>
        </p:spPr>
        <p:txBody>
          <a:bodyPr wrap="none" anchor="ct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2400">
                <a:latin typeface="Times New Roman" panose="02020603050405020304" pitchFamily="18" charset="0"/>
              </a:rPr>
              <a:t>The Labor Rate will be filled in by the system once claim is submitted </a:t>
            </a:r>
          </a:p>
          <a:p>
            <a:pPr algn="ctr" eaLnBrk="1" hangingPunct="1">
              <a:spcBef>
                <a:spcPct val="0"/>
              </a:spcBef>
              <a:buClrTx/>
              <a:buFontTx/>
              <a:buNone/>
            </a:pPr>
            <a:r>
              <a:rPr lang="en-US" altLang="en-US" sz="2400">
                <a:latin typeface="Times New Roman" panose="02020603050405020304" pitchFamily="18" charset="0"/>
              </a:rPr>
              <a:t>To review the rate, this will be completed from maintenance screen.</a:t>
            </a:r>
          </a:p>
          <a:p>
            <a:pPr algn="ctr" eaLnBrk="1" hangingPunct="1">
              <a:spcBef>
                <a:spcPct val="0"/>
              </a:spcBef>
              <a:buClrTx/>
              <a:buFontTx/>
              <a:buNone/>
            </a:pPr>
            <a:r>
              <a:rPr lang="en-US" altLang="en-US" sz="2400">
                <a:latin typeface="Times New Roman" panose="02020603050405020304" pitchFamily="18" charset="0"/>
              </a:rPr>
              <a:t>You should not enter Qty or Curr unless different than US dollars or</a:t>
            </a:r>
          </a:p>
          <a:p>
            <a:pPr algn="ctr" eaLnBrk="1" hangingPunct="1">
              <a:spcBef>
                <a:spcPct val="0"/>
              </a:spcBef>
              <a:buClrTx/>
              <a:buFontTx/>
              <a:buNone/>
            </a:pPr>
            <a:r>
              <a:rPr lang="en-US" altLang="en-US" sz="2400">
                <a:latin typeface="Times New Roman" panose="02020603050405020304" pitchFamily="18" charset="0"/>
              </a:rPr>
              <a:t>Dec unless you have been instructed specifically for your claim.</a:t>
            </a:r>
          </a:p>
          <a:p>
            <a:pPr algn="ctr" eaLnBrk="1" hangingPunct="1">
              <a:spcBef>
                <a:spcPct val="0"/>
              </a:spcBef>
              <a:buClrTx/>
              <a:buFontTx/>
              <a:buNone/>
            </a:pPr>
            <a:r>
              <a:rPr lang="en-US" altLang="en-US" sz="2400">
                <a:latin typeface="Times New Roman" panose="02020603050405020304" pitchFamily="18" charset="0"/>
              </a:rPr>
              <a:t>See SMCS Code section in book provided or go to truck.cat.com smcs.</a:t>
            </a:r>
          </a:p>
        </p:txBody>
      </p:sp>
      <p:pic>
        <p:nvPicPr>
          <p:cNvPr id="47108" name="Picture 7">
            <a:extLst>
              <a:ext uri="{FF2B5EF4-FFF2-40B4-BE49-F238E27FC236}">
                <a16:creationId xmlns:a16="http://schemas.microsoft.com/office/drawing/2014/main" id="{B185CF19-26C7-67D2-1176-2CA83D7F25B2}"/>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l="11765" t="13559" r="9804" b="11864"/>
          <a:stretch>
            <a:fillRect/>
          </a:stretch>
        </p:blipFill>
        <p:spPr>
          <a:xfrm>
            <a:off x="2667000" y="1295400"/>
            <a:ext cx="6096000" cy="3352800"/>
          </a:xfr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11701-A32B-4E1E-B9C1-1D7F6731003F}"/>
              </a:ext>
            </a:extLst>
          </p:cNvPr>
          <p:cNvSpPr>
            <a:spLocks noGrp="1"/>
          </p:cNvSpPr>
          <p:nvPr>
            <p:ph type="title"/>
          </p:nvPr>
        </p:nvSpPr>
        <p:spPr/>
        <p:txBody>
          <a:bodyPr/>
          <a:lstStyle/>
          <a:p>
            <a:pPr>
              <a:defRPr/>
            </a:pPr>
            <a:r>
              <a:rPr lang="en-US" dirty="0"/>
              <a:t>TRG SMC Job Code </a:t>
            </a:r>
          </a:p>
        </p:txBody>
      </p:sp>
      <p:pic>
        <p:nvPicPr>
          <p:cNvPr id="48131" name="Content Placeholder 3">
            <a:extLst>
              <a:ext uri="{FF2B5EF4-FFF2-40B4-BE49-F238E27FC236}">
                <a16:creationId xmlns:a16="http://schemas.microsoft.com/office/drawing/2014/main" id="{6875B283-978A-8360-CC6A-608A802159E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25625" y="2523899"/>
            <a:ext cx="8540750" cy="2749550"/>
          </a:xfr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3E762947-2AB1-40D3-8475-2860E8C33279}"/>
              </a:ext>
            </a:extLst>
          </p:cNvPr>
          <p:cNvSpPr>
            <a:spLocks noGrp="1" noRot="1" noChangeArrowheads="1"/>
          </p:cNvSpPr>
          <p:nvPr>
            <p:ph type="title"/>
          </p:nvPr>
        </p:nvSpPr>
        <p:spPr>
          <a:xfrm>
            <a:off x="2286000" y="228600"/>
            <a:ext cx="7772400" cy="1143000"/>
          </a:xfrm>
        </p:spPr>
        <p:txBody>
          <a:bodyPr/>
          <a:lstStyle/>
          <a:p>
            <a:pPr eaLnBrk="1" hangingPunct="1">
              <a:defRPr/>
            </a:pPr>
            <a:r>
              <a:rPr lang="en-US" dirty="0"/>
              <a:t>Travel Vehicle Detail</a:t>
            </a:r>
          </a:p>
        </p:txBody>
      </p:sp>
      <p:sp>
        <p:nvSpPr>
          <p:cNvPr id="12" name="Rectangle 11">
            <a:extLst>
              <a:ext uri="{FF2B5EF4-FFF2-40B4-BE49-F238E27FC236}">
                <a16:creationId xmlns:a16="http://schemas.microsoft.com/office/drawing/2014/main" id="{E2534FA5-5B9F-421A-B4E7-E9548F9C497E}"/>
              </a:ext>
            </a:extLst>
          </p:cNvPr>
          <p:cNvSpPr/>
          <p:nvPr/>
        </p:nvSpPr>
        <p:spPr>
          <a:xfrm>
            <a:off x="1676400" y="1143001"/>
            <a:ext cx="8839200" cy="5078413"/>
          </a:xfrm>
          <a:prstGeom prst="rect">
            <a:avLst/>
          </a:prstGeom>
        </p:spPr>
        <p:txBody>
          <a:bodyPr>
            <a:spAutoFit/>
          </a:bodyPr>
          <a:lstStyle/>
          <a:p>
            <a:pPr>
              <a:defRPr/>
            </a:pPr>
            <a:r>
              <a:rPr lang="en-US" dirty="0">
                <a:effectLst>
                  <a:outerShdw blurRad="38100" dist="38100" dir="2700000" algn="tl">
                    <a:srgbClr val="000000">
                      <a:alpha val="43137"/>
                    </a:srgbClr>
                  </a:outerShdw>
                </a:effectLst>
              </a:rPr>
              <a:t>Travel Rate</a:t>
            </a:r>
          </a:p>
          <a:p>
            <a:pPr>
              <a:defRPr/>
            </a:pPr>
            <a:r>
              <a:rPr lang="en-US" dirty="0">
                <a:effectLst>
                  <a:outerShdw blurRad="38100" dist="38100" dir="2700000" algn="tl">
                    <a:srgbClr val="000000">
                      <a:alpha val="43137"/>
                    </a:srgbClr>
                  </a:outerShdw>
                </a:effectLst>
              </a:rPr>
              <a:t>When applicable to the product being serviced, the Travel Rate is used to compensate the Dealer for the Service Technician’s time spent traveling to and from a job site to perform a repair. It is 90% of the Posted/Advertised Customer Labor Rate. Shop supply and Disposal fees are not included in this calculation. The Travel Rate is multiplied by the hours provided in the claim detail when applicable for a warrantable repair.</a:t>
            </a:r>
          </a:p>
          <a:p>
            <a:pPr>
              <a:defRPr/>
            </a:pPr>
            <a:r>
              <a:rPr lang="en-US" dirty="0">
                <a:effectLst>
                  <a:outerShdw blurRad="38100" dist="38100" dir="2700000" algn="tl">
                    <a:srgbClr val="000000">
                      <a:alpha val="43137"/>
                    </a:srgbClr>
                  </a:outerShdw>
                </a:effectLst>
              </a:rPr>
              <a:t>Note: When claiming travel and mileage, the two items must be listed separately in the claim detail.</a:t>
            </a:r>
          </a:p>
          <a:p>
            <a:pPr>
              <a:defRPr/>
            </a:pPr>
            <a:endParaRPr lang="en-US" dirty="0">
              <a:effectLst>
                <a:outerShdw blurRad="38100" dist="38100" dir="2700000" algn="tl">
                  <a:srgbClr val="000000">
                    <a:alpha val="43137"/>
                  </a:srgbClr>
                </a:outerShdw>
              </a:effectLst>
            </a:endParaRPr>
          </a:p>
          <a:p>
            <a:pPr>
              <a:defRPr/>
            </a:pPr>
            <a:r>
              <a:rPr lang="en-US" dirty="0">
                <a:effectLst>
                  <a:outerShdw blurRad="38100" dist="38100" dir="2700000" algn="tl">
                    <a:srgbClr val="000000">
                      <a:alpha val="43137"/>
                    </a:srgbClr>
                  </a:outerShdw>
                </a:effectLst>
              </a:rPr>
              <a:t>Vehicle (Mileage/Kilometer) Rate</a:t>
            </a:r>
          </a:p>
          <a:p>
            <a:pPr>
              <a:defRPr/>
            </a:pPr>
            <a:r>
              <a:rPr lang="en-US" dirty="0">
                <a:effectLst>
                  <a:outerShdw blurRad="38100" dist="38100" dir="2700000" algn="tl">
                    <a:srgbClr val="000000">
                      <a:alpha val="43137"/>
                    </a:srgbClr>
                  </a:outerShdw>
                </a:effectLst>
              </a:rPr>
              <a:t>When applicable to the product being serviced, the Vehicle Rate is used to compensate the Dealer for Service Truck expenses for driving to and from a job site to perform a repair. It is 1.6% for Kilometers and 2.6% for miles of the Sell Labor Rate (which includes shop/disposal allowances). The Vehicle Rate is multiplied by the</a:t>
            </a:r>
          </a:p>
          <a:p>
            <a:pPr>
              <a:defRPr/>
            </a:pPr>
            <a:r>
              <a:rPr lang="en-US" dirty="0">
                <a:effectLst>
                  <a:outerShdw blurRad="38100" dist="38100" dir="2700000" algn="tl">
                    <a:srgbClr val="000000">
                      <a:alpha val="43137"/>
                    </a:srgbClr>
                  </a:outerShdw>
                </a:effectLst>
              </a:rPr>
              <a:t>miles/kilometers provided in the claim detail when applicable for a warrantable repair.</a:t>
            </a:r>
          </a:p>
          <a:p>
            <a:pPr>
              <a:defRPr/>
            </a:pPr>
            <a:r>
              <a:rPr lang="en-US" dirty="0">
                <a:effectLst>
                  <a:outerShdw blurRad="38100" dist="38100" dir="2700000" algn="tl">
                    <a:srgbClr val="000000">
                      <a:alpha val="43137"/>
                    </a:srgbClr>
                  </a:outerShdw>
                </a:effectLst>
              </a:rPr>
              <a:t>Note: When claiming travel and mileage, the two items must be listed separately in the claim detail.</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C754ADA6-F10D-4C6C-97F1-38CC5EADFBA3}"/>
              </a:ext>
            </a:extLst>
          </p:cNvPr>
          <p:cNvSpPr>
            <a:spLocks noGrp="1" noRot="1" noChangeArrowheads="1"/>
          </p:cNvSpPr>
          <p:nvPr>
            <p:ph type="title"/>
          </p:nvPr>
        </p:nvSpPr>
        <p:spPr>
          <a:xfrm>
            <a:off x="2286000" y="228600"/>
            <a:ext cx="7772400" cy="1143000"/>
          </a:xfrm>
        </p:spPr>
        <p:txBody>
          <a:bodyPr/>
          <a:lstStyle/>
          <a:p>
            <a:pPr eaLnBrk="1" hangingPunct="1">
              <a:defRPr/>
            </a:pPr>
            <a:r>
              <a:rPr lang="en-US" dirty="0"/>
              <a:t>Travel Vehicle Detail</a:t>
            </a:r>
          </a:p>
        </p:txBody>
      </p:sp>
      <p:sp>
        <p:nvSpPr>
          <p:cNvPr id="50179" name="Rectangle 3">
            <a:extLst>
              <a:ext uri="{FF2B5EF4-FFF2-40B4-BE49-F238E27FC236}">
                <a16:creationId xmlns:a16="http://schemas.microsoft.com/office/drawing/2014/main" id="{FE288B77-E72B-B238-50CF-0D2434F1830D}"/>
              </a:ext>
            </a:extLst>
          </p:cNvPr>
          <p:cNvSpPr>
            <a:spLocks noChangeArrowheads="1"/>
          </p:cNvSpPr>
          <p:nvPr/>
        </p:nvSpPr>
        <p:spPr bwMode="auto">
          <a:xfrm>
            <a:off x="1524000" y="2667000"/>
            <a:ext cx="1066800" cy="2743200"/>
          </a:xfrm>
          <a:prstGeom prst="rect">
            <a:avLst/>
          </a:prstGeom>
          <a:solidFill>
            <a:schemeClr val="accent1"/>
          </a:solidFill>
          <a:ln w="12700" cap="sq">
            <a:solidFill>
              <a:schemeClr val="tx1"/>
            </a:solidFill>
            <a:miter lim="800000"/>
            <a:headEnd type="none" w="sm" len="sm"/>
            <a:tailEnd type="none" w="sm" len="sm"/>
          </a:ln>
        </p:spPr>
        <p:txBody>
          <a:bodyPr wrap="none" anchor="ct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2000">
                <a:latin typeface="Times New Roman" panose="02020603050405020304" pitchFamily="18" charset="0"/>
              </a:rPr>
              <a:t>Using </a:t>
            </a:r>
          </a:p>
          <a:p>
            <a:pPr algn="ctr" eaLnBrk="1" hangingPunct="1">
              <a:spcBef>
                <a:spcPct val="0"/>
              </a:spcBef>
              <a:buClrTx/>
              <a:buFontTx/>
              <a:buNone/>
            </a:pPr>
            <a:r>
              <a:rPr lang="en-US" altLang="en-US" sz="2000">
                <a:latin typeface="Times New Roman" panose="02020603050405020304" pitchFamily="18" charset="0"/>
              </a:rPr>
              <a:t>the </a:t>
            </a:r>
          </a:p>
          <a:p>
            <a:pPr algn="ctr" eaLnBrk="1" hangingPunct="1">
              <a:spcBef>
                <a:spcPct val="0"/>
              </a:spcBef>
              <a:buClrTx/>
              <a:buFontTx/>
              <a:buNone/>
            </a:pPr>
            <a:r>
              <a:rPr lang="en-US" altLang="en-US" sz="2000">
                <a:latin typeface="Times New Roman" panose="02020603050405020304" pitchFamily="18" charset="0"/>
              </a:rPr>
              <a:t>Drop </a:t>
            </a:r>
          </a:p>
          <a:p>
            <a:pPr algn="ctr" eaLnBrk="1" hangingPunct="1">
              <a:spcBef>
                <a:spcPct val="0"/>
              </a:spcBef>
              <a:buClrTx/>
              <a:buFontTx/>
              <a:buNone/>
            </a:pPr>
            <a:r>
              <a:rPr lang="en-US" altLang="en-US" sz="2000">
                <a:latin typeface="Times New Roman" panose="02020603050405020304" pitchFamily="18" charset="0"/>
              </a:rPr>
              <a:t>Down,</a:t>
            </a:r>
          </a:p>
          <a:p>
            <a:pPr algn="ctr" eaLnBrk="1" hangingPunct="1">
              <a:spcBef>
                <a:spcPct val="0"/>
              </a:spcBef>
              <a:buClrTx/>
              <a:buFontTx/>
              <a:buNone/>
            </a:pPr>
            <a:r>
              <a:rPr lang="en-US" altLang="en-US" sz="2000">
                <a:latin typeface="Times New Roman" panose="02020603050405020304" pitchFamily="18" charset="0"/>
              </a:rPr>
              <a:t>Select the</a:t>
            </a:r>
          </a:p>
          <a:p>
            <a:pPr algn="ctr" eaLnBrk="1" hangingPunct="1">
              <a:spcBef>
                <a:spcPct val="0"/>
              </a:spcBef>
              <a:buClrTx/>
              <a:buFontTx/>
              <a:buNone/>
            </a:pPr>
            <a:r>
              <a:rPr lang="en-US" altLang="en-US" sz="2000">
                <a:latin typeface="Times New Roman" panose="02020603050405020304" pitchFamily="18" charset="0"/>
              </a:rPr>
              <a:t>Entry</a:t>
            </a:r>
          </a:p>
          <a:p>
            <a:pPr algn="ctr" eaLnBrk="1" hangingPunct="1">
              <a:spcBef>
                <a:spcPct val="0"/>
              </a:spcBef>
              <a:buClrTx/>
              <a:buFontTx/>
              <a:buNone/>
            </a:pPr>
            <a:r>
              <a:rPr lang="en-US" altLang="en-US" sz="2000">
                <a:latin typeface="Times New Roman" panose="02020603050405020304" pitchFamily="18" charset="0"/>
              </a:rPr>
              <a:t>Type.</a:t>
            </a:r>
          </a:p>
        </p:txBody>
      </p:sp>
      <p:pic>
        <p:nvPicPr>
          <p:cNvPr id="50180" name="Picture 4">
            <a:extLst>
              <a:ext uri="{FF2B5EF4-FFF2-40B4-BE49-F238E27FC236}">
                <a16:creationId xmlns:a16="http://schemas.microsoft.com/office/drawing/2014/main" id="{38B99FD3-D844-4244-FE3B-FB6A61765731}"/>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667001" y="1295400"/>
            <a:ext cx="7313613" cy="4343400"/>
          </a:xfrm>
        </p:spPr>
      </p:pic>
      <p:sp>
        <p:nvSpPr>
          <p:cNvPr id="50181" name="Line 8">
            <a:extLst>
              <a:ext uri="{FF2B5EF4-FFF2-40B4-BE49-F238E27FC236}">
                <a16:creationId xmlns:a16="http://schemas.microsoft.com/office/drawing/2014/main" id="{52182FE9-B790-140A-B55E-4EAB2FB49637}"/>
              </a:ext>
            </a:extLst>
          </p:cNvPr>
          <p:cNvSpPr>
            <a:spLocks noChangeShapeType="1"/>
          </p:cNvSpPr>
          <p:nvPr/>
        </p:nvSpPr>
        <p:spPr bwMode="auto">
          <a:xfrm flipV="1">
            <a:off x="2514600" y="3505200"/>
            <a:ext cx="1371600" cy="152400"/>
          </a:xfrm>
          <a:prstGeom prst="line">
            <a:avLst/>
          </a:prstGeom>
          <a:noFill/>
          <a:ln w="12700" cap="sq">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US"/>
          </a:p>
        </p:txBody>
      </p:sp>
      <p:sp>
        <p:nvSpPr>
          <p:cNvPr id="50182" name="Rectangle 9">
            <a:extLst>
              <a:ext uri="{FF2B5EF4-FFF2-40B4-BE49-F238E27FC236}">
                <a16:creationId xmlns:a16="http://schemas.microsoft.com/office/drawing/2014/main" id="{0A9262A4-5328-D7B5-81C1-7FD0A80FD3CE}"/>
              </a:ext>
            </a:extLst>
          </p:cNvPr>
          <p:cNvSpPr>
            <a:spLocks noChangeArrowheads="1"/>
          </p:cNvSpPr>
          <p:nvPr/>
        </p:nvSpPr>
        <p:spPr bwMode="auto">
          <a:xfrm>
            <a:off x="2819400" y="5791200"/>
            <a:ext cx="73152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2400">
                <a:latin typeface="Times New Roman" panose="02020603050405020304" pitchFamily="18" charset="0"/>
              </a:rPr>
              <a:t>QTY should be the hours traveled to the nearest tenth of </a:t>
            </a:r>
          </a:p>
          <a:p>
            <a:pPr algn="ctr" eaLnBrk="1" hangingPunct="1">
              <a:spcBef>
                <a:spcPct val="0"/>
              </a:spcBef>
              <a:buClrTx/>
              <a:buFontTx/>
              <a:buNone/>
            </a:pPr>
            <a:r>
              <a:rPr lang="en-US" altLang="en-US" sz="2400">
                <a:latin typeface="Times New Roman" panose="02020603050405020304" pitchFamily="18" charset="0"/>
              </a:rPr>
              <a:t>an hour. Description and Rate are optional fields again and</a:t>
            </a:r>
          </a:p>
          <a:p>
            <a:pPr algn="ctr" eaLnBrk="1" hangingPunct="1">
              <a:spcBef>
                <a:spcPct val="0"/>
              </a:spcBef>
              <a:buClrTx/>
              <a:buFontTx/>
              <a:buNone/>
            </a:pPr>
            <a:r>
              <a:rPr lang="en-US" altLang="en-US" sz="2400">
                <a:latin typeface="Times New Roman" panose="02020603050405020304" pitchFamily="18" charset="0"/>
              </a:rPr>
              <a:t>Can be viewed/printed from Maintenance Screen.</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4217CF52-94AB-41ED-BAD3-CA0186A85697}"/>
              </a:ext>
            </a:extLst>
          </p:cNvPr>
          <p:cNvSpPr>
            <a:spLocks noGrp="1" noRot="1" noChangeArrowheads="1"/>
          </p:cNvSpPr>
          <p:nvPr>
            <p:ph type="title"/>
          </p:nvPr>
        </p:nvSpPr>
        <p:spPr/>
        <p:txBody>
          <a:bodyPr/>
          <a:lstStyle/>
          <a:p>
            <a:pPr eaLnBrk="1" hangingPunct="1">
              <a:defRPr/>
            </a:pPr>
            <a:r>
              <a:rPr lang="en-US" dirty="0"/>
              <a:t>Misc/Parts Summary</a:t>
            </a:r>
          </a:p>
        </p:txBody>
      </p:sp>
      <p:pic>
        <p:nvPicPr>
          <p:cNvPr id="51203" name="Picture 3">
            <a:extLst>
              <a:ext uri="{FF2B5EF4-FFF2-40B4-BE49-F238E27FC236}">
                <a16:creationId xmlns:a16="http://schemas.microsoft.com/office/drawing/2014/main" id="{B1430545-1C29-2149-2049-2B5C9FF5948D}"/>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905000" y="1600201"/>
            <a:ext cx="8540750" cy="4422775"/>
          </a:xfrm>
        </p:spPr>
      </p:pic>
      <p:sp>
        <p:nvSpPr>
          <p:cNvPr id="51204" name="Rectangle 4">
            <a:extLst>
              <a:ext uri="{FF2B5EF4-FFF2-40B4-BE49-F238E27FC236}">
                <a16:creationId xmlns:a16="http://schemas.microsoft.com/office/drawing/2014/main" id="{79538729-7913-E931-DD70-063995E5BA70}"/>
              </a:ext>
            </a:extLst>
          </p:cNvPr>
          <p:cNvSpPr>
            <a:spLocks noChangeArrowheads="1"/>
          </p:cNvSpPr>
          <p:nvPr/>
        </p:nvSpPr>
        <p:spPr bwMode="auto">
          <a:xfrm>
            <a:off x="3429000" y="4495800"/>
            <a:ext cx="6781800" cy="1219200"/>
          </a:xfrm>
          <a:prstGeom prst="rect">
            <a:avLst/>
          </a:prstGeom>
          <a:solidFill>
            <a:schemeClr val="accent1"/>
          </a:solidFill>
          <a:ln w="12700" cap="sq">
            <a:solidFill>
              <a:schemeClr val="tx1"/>
            </a:solidFill>
            <a:miter lim="800000"/>
            <a:headEnd type="none" w="sm" len="sm"/>
            <a:tailEnd type="none" w="sm" len="sm"/>
          </a:ln>
        </p:spPr>
        <p:txBody>
          <a:bodyPr wrap="none" anchor="ct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2400">
                <a:latin typeface="Times New Roman" panose="02020603050405020304" pitchFamily="18" charset="0"/>
              </a:rPr>
              <a:t>See Training Web Page and </a:t>
            </a:r>
          </a:p>
          <a:p>
            <a:pPr algn="ctr" eaLnBrk="1" hangingPunct="1">
              <a:spcBef>
                <a:spcPct val="0"/>
              </a:spcBef>
              <a:buClrTx/>
              <a:buFontTx/>
              <a:buNone/>
            </a:pPr>
            <a:r>
              <a:rPr lang="en-US" altLang="en-US" sz="2400">
                <a:latin typeface="Times New Roman" panose="02020603050405020304" pitchFamily="18" charset="0"/>
              </a:rPr>
              <a:t>Job for acceptable codes – also in handouts	</a:t>
            </a:r>
          </a:p>
          <a:p>
            <a:pPr algn="ctr" eaLnBrk="1" hangingPunct="1">
              <a:spcBef>
                <a:spcPct val="0"/>
              </a:spcBef>
              <a:buClrTx/>
              <a:buFontTx/>
              <a:buNone/>
            </a:pPr>
            <a:r>
              <a:rPr lang="en-US" altLang="en-US" sz="1200">
                <a:latin typeface="Times New Roman" panose="02020603050405020304" pitchFamily="18" charset="0"/>
              </a:rPr>
              <a:t>https://warranty.cat.com/cda/files/1385989/7/Acceptable+Miscellaneous+Expense+Descriptions05.11.pdf</a:t>
            </a:r>
          </a:p>
        </p:txBody>
      </p:sp>
      <p:sp>
        <p:nvSpPr>
          <p:cNvPr id="51205" name="Line 5">
            <a:extLst>
              <a:ext uri="{FF2B5EF4-FFF2-40B4-BE49-F238E27FC236}">
                <a16:creationId xmlns:a16="http://schemas.microsoft.com/office/drawing/2014/main" id="{E90AF731-E951-F68C-EE84-D09D1F41251E}"/>
              </a:ext>
            </a:extLst>
          </p:cNvPr>
          <p:cNvSpPr>
            <a:spLocks noChangeShapeType="1"/>
          </p:cNvSpPr>
          <p:nvPr/>
        </p:nvSpPr>
        <p:spPr bwMode="auto">
          <a:xfrm flipH="1" flipV="1">
            <a:off x="5943600" y="3886200"/>
            <a:ext cx="838200" cy="533400"/>
          </a:xfrm>
          <a:prstGeom prst="line">
            <a:avLst/>
          </a:prstGeom>
          <a:noFill/>
          <a:ln w="12700" cap="sq">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39BC8D56-5925-47B5-AF24-91C26098B55E}"/>
              </a:ext>
            </a:extLst>
          </p:cNvPr>
          <p:cNvSpPr>
            <a:spLocks noGrp="1" noRot="1" noChangeArrowheads="1"/>
          </p:cNvSpPr>
          <p:nvPr>
            <p:ph type="title"/>
          </p:nvPr>
        </p:nvSpPr>
        <p:spPr>
          <a:xfrm>
            <a:off x="2286000" y="228600"/>
            <a:ext cx="7772400" cy="1143000"/>
          </a:xfrm>
        </p:spPr>
        <p:txBody>
          <a:bodyPr/>
          <a:lstStyle/>
          <a:p>
            <a:pPr eaLnBrk="1" hangingPunct="1">
              <a:defRPr/>
            </a:pPr>
            <a:r>
              <a:rPr lang="en-US" dirty="0"/>
              <a:t>Acceptance after Submission</a:t>
            </a:r>
          </a:p>
        </p:txBody>
      </p:sp>
      <p:pic>
        <p:nvPicPr>
          <p:cNvPr id="52227" name="Picture 7">
            <a:extLst>
              <a:ext uri="{FF2B5EF4-FFF2-40B4-BE49-F238E27FC236}">
                <a16:creationId xmlns:a16="http://schemas.microsoft.com/office/drawing/2014/main" id="{64CE7CE1-D101-5DA4-A0A0-727A425FB7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542" r="11719" b="16060"/>
          <a:stretch>
            <a:fillRect/>
          </a:stretch>
        </p:blipFill>
        <p:spPr bwMode="auto">
          <a:xfrm>
            <a:off x="1905000" y="1143001"/>
            <a:ext cx="8458200" cy="505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52228" name="Rectangle 8">
            <a:extLst>
              <a:ext uri="{FF2B5EF4-FFF2-40B4-BE49-F238E27FC236}">
                <a16:creationId xmlns:a16="http://schemas.microsoft.com/office/drawing/2014/main" id="{56F267C8-6A8F-E831-498B-A8769A003BA9}"/>
              </a:ext>
            </a:extLst>
          </p:cNvPr>
          <p:cNvSpPr>
            <a:spLocks noChangeArrowheads="1"/>
          </p:cNvSpPr>
          <p:nvPr/>
        </p:nvSpPr>
        <p:spPr bwMode="auto">
          <a:xfrm>
            <a:off x="6629400" y="1600200"/>
            <a:ext cx="3581400" cy="2667000"/>
          </a:xfrm>
          <a:prstGeom prst="rect">
            <a:avLst/>
          </a:prstGeom>
          <a:solidFill>
            <a:schemeClr val="accent1"/>
          </a:solidFill>
          <a:ln w="12700" cap="sq">
            <a:solidFill>
              <a:schemeClr val="tx1"/>
            </a:solidFill>
            <a:miter lim="800000"/>
            <a:headEnd type="none" w="sm" len="sm"/>
            <a:tailEnd type="none" w="sm" len="sm"/>
          </a:ln>
        </p:spPr>
        <p:txBody>
          <a:bodyPr wrap="none" anchor="ct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2400">
                <a:latin typeface="Times New Roman" panose="02020603050405020304" pitchFamily="18" charset="0"/>
              </a:rPr>
              <a:t>Summary of totals for </a:t>
            </a:r>
          </a:p>
          <a:p>
            <a:pPr algn="ctr" eaLnBrk="1" hangingPunct="1">
              <a:spcBef>
                <a:spcPct val="0"/>
              </a:spcBef>
              <a:buClrTx/>
              <a:buFontTx/>
              <a:buNone/>
            </a:pPr>
            <a:r>
              <a:rPr lang="en-US" altLang="en-US" sz="2400">
                <a:latin typeface="Times New Roman" panose="02020603050405020304" pitchFamily="18" charset="0"/>
              </a:rPr>
              <a:t>Information you have</a:t>
            </a:r>
          </a:p>
          <a:p>
            <a:pPr algn="ctr" eaLnBrk="1" hangingPunct="1">
              <a:spcBef>
                <a:spcPct val="0"/>
              </a:spcBef>
              <a:buClrTx/>
              <a:buFontTx/>
              <a:buNone/>
            </a:pPr>
            <a:r>
              <a:rPr lang="en-US" altLang="en-US" sz="2400">
                <a:latin typeface="Times New Roman" panose="02020603050405020304" pitchFamily="18" charset="0"/>
              </a:rPr>
              <a:t>Entered.  This is prior</a:t>
            </a:r>
          </a:p>
          <a:p>
            <a:pPr algn="ctr" eaLnBrk="1" hangingPunct="1">
              <a:spcBef>
                <a:spcPct val="0"/>
              </a:spcBef>
              <a:buClrTx/>
              <a:buFontTx/>
              <a:buNone/>
            </a:pPr>
            <a:r>
              <a:rPr lang="en-US" altLang="en-US" sz="2400">
                <a:latin typeface="Times New Roman" panose="02020603050405020304" pitchFamily="18" charset="0"/>
              </a:rPr>
              <a:t>to processing at Cat.  </a:t>
            </a:r>
          </a:p>
          <a:p>
            <a:pPr algn="ctr" eaLnBrk="1" hangingPunct="1">
              <a:spcBef>
                <a:spcPct val="0"/>
              </a:spcBef>
              <a:buClrTx/>
              <a:buFontTx/>
              <a:buNone/>
            </a:pPr>
            <a:r>
              <a:rPr lang="en-US" altLang="en-US" sz="2400">
                <a:latin typeface="Times New Roman" panose="02020603050405020304" pitchFamily="18" charset="0"/>
              </a:rPr>
              <a:t>This is initial acceptance,</a:t>
            </a:r>
          </a:p>
          <a:p>
            <a:pPr algn="ctr" eaLnBrk="1" hangingPunct="1">
              <a:spcBef>
                <a:spcPct val="0"/>
              </a:spcBef>
              <a:buClrTx/>
              <a:buFontTx/>
              <a:buNone/>
            </a:pPr>
            <a:r>
              <a:rPr lang="en-US" altLang="en-US" sz="2400">
                <a:latin typeface="Times New Roman" panose="02020603050405020304" pitchFamily="18" charset="0"/>
              </a:rPr>
              <a:t> and totals are</a:t>
            </a:r>
          </a:p>
          <a:p>
            <a:pPr algn="ctr" eaLnBrk="1" hangingPunct="1">
              <a:spcBef>
                <a:spcPct val="0"/>
              </a:spcBef>
              <a:buClrTx/>
              <a:buFontTx/>
              <a:buNone/>
            </a:pPr>
            <a:r>
              <a:rPr lang="en-US" altLang="en-US" sz="2400">
                <a:latin typeface="Times New Roman" panose="02020603050405020304" pitchFamily="18" charset="0"/>
              </a:rPr>
              <a:t>subject to change!</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9A24149B-5B17-4161-AD03-7F1B627242ED}"/>
              </a:ext>
            </a:extLst>
          </p:cNvPr>
          <p:cNvSpPr>
            <a:spLocks noGrp="1" noRot="1" noChangeArrowheads="1"/>
          </p:cNvSpPr>
          <p:nvPr>
            <p:ph type="title"/>
          </p:nvPr>
        </p:nvSpPr>
        <p:spPr>
          <a:xfrm>
            <a:off x="2286000" y="0"/>
            <a:ext cx="7772400" cy="1143000"/>
          </a:xfrm>
        </p:spPr>
        <p:txBody>
          <a:bodyPr/>
          <a:lstStyle/>
          <a:p>
            <a:pPr eaLnBrk="1" hangingPunct="1">
              <a:defRPr/>
            </a:pPr>
            <a:r>
              <a:rPr lang="en-US" dirty="0"/>
              <a:t>Submit Claim</a:t>
            </a:r>
          </a:p>
        </p:txBody>
      </p:sp>
      <p:pic>
        <p:nvPicPr>
          <p:cNvPr id="53251" name="Picture 4">
            <a:extLst>
              <a:ext uri="{FF2B5EF4-FFF2-40B4-BE49-F238E27FC236}">
                <a16:creationId xmlns:a16="http://schemas.microsoft.com/office/drawing/2014/main" id="{501723A0-AD04-3083-3237-6FFD15DF1D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838200"/>
            <a:ext cx="66294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53252" name="Rectangle 5">
            <a:extLst>
              <a:ext uri="{FF2B5EF4-FFF2-40B4-BE49-F238E27FC236}">
                <a16:creationId xmlns:a16="http://schemas.microsoft.com/office/drawing/2014/main" id="{740E0246-4AD7-7496-B2A7-05E25899839D}"/>
              </a:ext>
            </a:extLst>
          </p:cNvPr>
          <p:cNvSpPr>
            <a:spLocks noChangeArrowheads="1"/>
          </p:cNvSpPr>
          <p:nvPr/>
        </p:nvSpPr>
        <p:spPr bwMode="auto">
          <a:xfrm>
            <a:off x="2514600" y="5943600"/>
            <a:ext cx="7467600" cy="609600"/>
          </a:xfrm>
          <a:prstGeom prst="rect">
            <a:avLst/>
          </a:prstGeom>
          <a:solidFill>
            <a:schemeClr val="accent1"/>
          </a:solidFill>
          <a:ln w="12700" cap="sq">
            <a:solidFill>
              <a:schemeClr val="tx1"/>
            </a:solidFill>
            <a:miter lim="800000"/>
            <a:headEnd type="none" w="sm" len="sm"/>
            <a:tailEnd type="none" w="sm" len="sm"/>
          </a:ln>
        </p:spPr>
        <p:txBody>
          <a:bodyPr wrap="none" anchor="ct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2400">
                <a:latin typeface="Times New Roman" panose="02020603050405020304" pitchFamily="18" charset="0"/>
              </a:rPr>
              <a:t>If you are unsure, you can save a draft of your claim and</a:t>
            </a:r>
          </a:p>
          <a:p>
            <a:pPr algn="ctr" eaLnBrk="1" hangingPunct="1">
              <a:spcBef>
                <a:spcPct val="0"/>
              </a:spcBef>
              <a:buClrTx/>
              <a:buFontTx/>
              <a:buNone/>
            </a:pPr>
            <a:r>
              <a:rPr lang="en-US" altLang="en-US" sz="2400">
                <a:latin typeface="Times New Roman" panose="02020603050405020304" pitchFamily="18" charset="0"/>
              </a:rPr>
              <a:t>Review it before submitting</a:t>
            </a:r>
          </a:p>
        </p:txBody>
      </p:sp>
      <p:sp>
        <p:nvSpPr>
          <p:cNvPr id="53253" name="Line 6">
            <a:extLst>
              <a:ext uri="{FF2B5EF4-FFF2-40B4-BE49-F238E27FC236}">
                <a16:creationId xmlns:a16="http://schemas.microsoft.com/office/drawing/2014/main" id="{4191DDDB-276C-C2AF-B4A4-88A5A725A674}"/>
              </a:ext>
            </a:extLst>
          </p:cNvPr>
          <p:cNvSpPr>
            <a:spLocks noChangeShapeType="1"/>
          </p:cNvSpPr>
          <p:nvPr/>
        </p:nvSpPr>
        <p:spPr bwMode="auto">
          <a:xfrm flipH="1" flipV="1">
            <a:off x="5562600" y="5791200"/>
            <a:ext cx="685800" cy="457200"/>
          </a:xfrm>
          <a:prstGeom prst="line">
            <a:avLst/>
          </a:prstGeom>
          <a:noFill/>
          <a:ln w="12700" cap="sq">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5A11F4DF-A664-4F6E-968B-D19179BD01E4}"/>
              </a:ext>
            </a:extLst>
          </p:cNvPr>
          <p:cNvSpPr>
            <a:spLocks noGrp="1" noRot="1" noChangeArrowheads="1"/>
          </p:cNvSpPr>
          <p:nvPr>
            <p:ph type="title"/>
          </p:nvPr>
        </p:nvSpPr>
        <p:spPr>
          <a:xfrm>
            <a:off x="2209800" y="381000"/>
            <a:ext cx="7772400" cy="1143000"/>
          </a:xfrm>
        </p:spPr>
        <p:txBody>
          <a:bodyPr/>
          <a:lstStyle/>
          <a:p>
            <a:pPr eaLnBrk="1" hangingPunct="1">
              <a:defRPr/>
            </a:pPr>
            <a:r>
              <a:rPr lang="en-US" dirty="0"/>
              <a:t>Submission Messages</a:t>
            </a:r>
          </a:p>
        </p:txBody>
      </p:sp>
      <p:sp>
        <p:nvSpPr>
          <p:cNvPr id="54275" name="Text Box 3">
            <a:extLst>
              <a:ext uri="{FF2B5EF4-FFF2-40B4-BE49-F238E27FC236}">
                <a16:creationId xmlns:a16="http://schemas.microsoft.com/office/drawing/2014/main" id="{0B3A0D8B-0F1B-ECCD-6DB2-FC52B142E183}"/>
              </a:ext>
            </a:extLst>
          </p:cNvPr>
          <p:cNvSpPr txBox="1">
            <a:spLocks noChangeArrowheads="1"/>
          </p:cNvSpPr>
          <p:nvPr/>
        </p:nvSpPr>
        <p:spPr bwMode="auto">
          <a:xfrm>
            <a:off x="7772400" y="4267201"/>
            <a:ext cx="236220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2000" b="1">
                <a:latin typeface="Times New Roman" panose="02020603050405020304" pitchFamily="18" charset="0"/>
              </a:rPr>
              <a:t>From here, go the area that contains the grief and correct.  Hit submit claim again once all items have been addressed.</a:t>
            </a:r>
          </a:p>
        </p:txBody>
      </p:sp>
      <p:pic>
        <p:nvPicPr>
          <p:cNvPr id="54276" name="Picture 4">
            <a:extLst>
              <a:ext uri="{FF2B5EF4-FFF2-40B4-BE49-F238E27FC236}">
                <a16:creationId xmlns:a16="http://schemas.microsoft.com/office/drawing/2014/main" id="{52D58CA7-33E5-C0A5-3895-907A045527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9334"/>
          <a:stretch>
            <a:fillRect/>
          </a:stretch>
        </p:blipFill>
        <p:spPr bwMode="auto">
          <a:xfrm>
            <a:off x="2667000" y="1295400"/>
            <a:ext cx="7620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54277" name="Rectangle 6">
            <a:extLst>
              <a:ext uri="{FF2B5EF4-FFF2-40B4-BE49-F238E27FC236}">
                <a16:creationId xmlns:a16="http://schemas.microsoft.com/office/drawing/2014/main" id="{3D870EA4-3DC2-A120-278F-75A1F6B53729}"/>
              </a:ext>
            </a:extLst>
          </p:cNvPr>
          <p:cNvSpPr>
            <a:spLocks noChangeArrowheads="1"/>
          </p:cNvSpPr>
          <p:nvPr/>
        </p:nvSpPr>
        <p:spPr bwMode="auto">
          <a:xfrm>
            <a:off x="5105400" y="5181600"/>
            <a:ext cx="457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2400">
                <a:latin typeface="Times New Roman" panose="02020603050405020304" pitchFamily="18" charset="0"/>
              </a:rPr>
              <a:t>From here simply go to the area that</a:t>
            </a:r>
          </a:p>
          <a:p>
            <a:pPr algn="ctr" eaLnBrk="1" hangingPunct="1">
              <a:spcBef>
                <a:spcPct val="0"/>
              </a:spcBef>
              <a:buClrTx/>
              <a:buFontTx/>
              <a:buNone/>
            </a:pPr>
            <a:r>
              <a:rPr lang="en-US" altLang="en-US" sz="2400">
                <a:latin typeface="Times New Roman" panose="02020603050405020304" pitchFamily="18" charset="0"/>
              </a:rPr>
              <a:t>Contains the grief by clicking</a:t>
            </a:r>
          </a:p>
          <a:p>
            <a:pPr algn="ctr" eaLnBrk="1" hangingPunct="1">
              <a:spcBef>
                <a:spcPct val="0"/>
              </a:spcBef>
              <a:buClrTx/>
              <a:buFontTx/>
              <a:buNone/>
            </a:pPr>
            <a:r>
              <a:rPr lang="en-US" altLang="en-US" sz="2400">
                <a:latin typeface="Times New Roman" panose="02020603050405020304" pitchFamily="18" charset="0"/>
              </a:rPr>
              <a:t>On the applicable link</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6557F97E-72EA-2B17-E945-44A54B975B0A}"/>
              </a:ext>
            </a:extLst>
          </p:cNvPr>
          <p:cNvSpPr>
            <a:spLocks noGrp="1" noChangeArrowheads="1"/>
          </p:cNvSpPr>
          <p:nvPr>
            <p:ph type="title"/>
          </p:nvPr>
        </p:nvSpPr>
        <p:spPr/>
        <p:txBody>
          <a:bodyPr/>
          <a:lstStyle/>
          <a:p>
            <a:pPr eaLnBrk="1" hangingPunct="1"/>
            <a:r>
              <a:rPr lang="en-US" altLang="en-US" dirty="0"/>
              <a:t>What is an ISD	- Industrial Service Dealer</a:t>
            </a:r>
          </a:p>
        </p:txBody>
      </p:sp>
      <p:sp>
        <p:nvSpPr>
          <p:cNvPr id="11267" name="Content Placeholder 2">
            <a:extLst>
              <a:ext uri="{FF2B5EF4-FFF2-40B4-BE49-F238E27FC236}">
                <a16:creationId xmlns:a16="http://schemas.microsoft.com/office/drawing/2014/main" id="{26429239-2EC9-FF30-F46E-92C0C30082AE}"/>
              </a:ext>
            </a:extLst>
          </p:cNvPr>
          <p:cNvSpPr>
            <a:spLocks noGrp="1"/>
          </p:cNvSpPr>
          <p:nvPr>
            <p:ph idx="1"/>
          </p:nvPr>
        </p:nvSpPr>
        <p:spPr/>
        <p:txBody>
          <a:bodyPr/>
          <a:lstStyle/>
          <a:p>
            <a:pPr eaLnBrk="1" hangingPunct="1">
              <a:defRPr/>
            </a:pPr>
            <a:r>
              <a:rPr lang="en-US" altLang="en-US" dirty="0"/>
              <a:t>An independently-owned service outlet that provides industrial end users with complementary Product Support services for their Cat Industrial engines</a:t>
            </a:r>
          </a:p>
          <a:p>
            <a:pPr marL="0" indent="0">
              <a:buNone/>
              <a:defRPr/>
            </a:pPr>
            <a:r>
              <a:rPr lang="en-US" altLang="en-US" dirty="0"/>
              <a:t>  </a:t>
            </a:r>
          </a:p>
          <a:p>
            <a:pPr eaLnBrk="1" hangingPunct="1">
              <a:defRPr/>
            </a:pPr>
            <a:r>
              <a:rPr lang="en-US" altLang="en-US" dirty="0"/>
              <a:t>ISD’S are administered by the Cat Dealer and delivers the Cat Brand Promise! </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a:extLst>
              <a:ext uri="{FF2B5EF4-FFF2-40B4-BE49-F238E27FC236}">
                <a16:creationId xmlns:a16="http://schemas.microsoft.com/office/drawing/2014/main" id="{2EB52D1E-02AD-47BF-8D8B-3009E5ABB096}"/>
              </a:ext>
            </a:extLst>
          </p:cNvPr>
          <p:cNvSpPr>
            <a:spLocks noGrp="1" noRot="1" noChangeArrowheads="1"/>
          </p:cNvSpPr>
          <p:nvPr>
            <p:ph type="title"/>
          </p:nvPr>
        </p:nvSpPr>
        <p:spPr>
          <a:xfrm>
            <a:off x="2286000" y="228600"/>
            <a:ext cx="7772400" cy="1143000"/>
          </a:xfrm>
        </p:spPr>
        <p:txBody>
          <a:bodyPr/>
          <a:lstStyle/>
          <a:p>
            <a:pPr eaLnBrk="1" hangingPunct="1">
              <a:defRPr/>
            </a:pPr>
            <a:r>
              <a:rPr lang="en-US" dirty="0"/>
              <a:t>Claim Not Accepted</a:t>
            </a:r>
          </a:p>
        </p:txBody>
      </p:sp>
      <p:pic>
        <p:nvPicPr>
          <p:cNvPr id="55299" name="Picture 3">
            <a:extLst>
              <a:ext uri="{FF2B5EF4-FFF2-40B4-BE49-F238E27FC236}">
                <a16:creationId xmlns:a16="http://schemas.microsoft.com/office/drawing/2014/main" id="{9682EA7E-C3F8-51EE-3F11-CCE5A3A517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257300"/>
            <a:ext cx="74676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2DF100E9-9D08-44D2-9772-EF9520982C58}"/>
              </a:ext>
            </a:extLst>
          </p:cNvPr>
          <p:cNvSpPr>
            <a:spLocks noGrp="1" noRot="1" noChangeArrowheads="1"/>
          </p:cNvSpPr>
          <p:nvPr>
            <p:ph type="title"/>
          </p:nvPr>
        </p:nvSpPr>
        <p:spPr/>
        <p:txBody>
          <a:bodyPr/>
          <a:lstStyle/>
          <a:p>
            <a:pPr eaLnBrk="1" hangingPunct="1">
              <a:defRPr/>
            </a:pPr>
            <a:r>
              <a:rPr lang="en-US" dirty="0"/>
              <a:t>Claim Submission	</a:t>
            </a:r>
          </a:p>
        </p:txBody>
      </p:sp>
      <p:pic>
        <p:nvPicPr>
          <p:cNvPr id="56323" name="Picture 3">
            <a:extLst>
              <a:ext uri="{FF2B5EF4-FFF2-40B4-BE49-F238E27FC236}">
                <a16:creationId xmlns:a16="http://schemas.microsoft.com/office/drawing/2014/main" id="{65F876A1-8CF1-DE31-3869-5DF8AE27D3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7353"/>
          <a:stretch>
            <a:fillRect/>
          </a:stretch>
        </p:blipFill>
        <p:spPr bwMode="auto">
          <a:xfrm>
            <a:off x="2743200" y="1524000"/>
            <a:ext cx="7620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4840DDAD-4009-4E1C-8095-FAF63D98A59B}"/>
              </a:ext>
            </a:extLst>
          </p:cNvPr>
          <p:cNvSpPr>
            <a:spLocks noGrp="1" noRot="1" noChangeArrowheads="1"/>
          </p:cNvSpPr>
          <p:nvPr>
            <p:ph type="title"/>
          </p:nvPr>
        </p:nvSpPr>
        <p:spPr>
          <a:xfrm>
            <a:off x="2438400" y="685800"/>
            <a:ext cx="7772400" cy="1143000"/>
          </a:xfrm>
        </p:spPr>
        <p:txBody>
          <a:bodyPr/>
          <a:lstStyle/>
          <a:p>
            <a:pPr eaLnBrk="1" hangingPunct="1">
              <a:defRPr/>
            </a:pPr>
            <a:r>
              <a:rPr lang="en-US" dirty="0"/>
              <a:t>What does print/save do?  </a:t>
            </a:r>
            <a:br>
              <a:rPr lang="en-US" dirty="0"/>
            </a:br>
            <a:r>
              <a:rPr lang="en-US" dirty="0"/>
              <a:t>Does it save my claim?</a:t>
            </a:r>
          </a:p>
        </p:txBody>
      </p:sp>
      <p:sp>
        <p:nvSpPr>
          <p:cNvPr id="57347" name="Rectangle 4">
            <a:extLst>
              <a:ext uri="{FF2B5EF4-FFF2-40B4-BE49-F238E27FC236}">
                <a16:creationId xmlns:a16="http://schemas.microsoft.com/office/drawing/2014/main" id="{3A4FA764-6CF7-6A42-35C3-5664888A24F8}"/>
              </a:ext>
            </a:extLst>
          </p:cNvPr>
          <p:cNvSpPr>
            <a:spLocks noChangeArrowheads="1"/>
          </p:cNvSpPr>
          <p:nvPr/>
        </p:nvSpPr>
        <p:spPr bwMode="auto">
          <a:xfrm>
            <a:off x="2971800" y="2057400"/>
            <a:ext cx="6934200" cy="4572000"/>
          </a:xfrm>
          <a:prstGeom prst="rect">
            <a:avLst/>
          </a:prstGeom>
          <a:solidFill>
            <a:schemeClr val="accent1"/>
          </a:solidFill>
          <a:ln w="12700" cap="sq">
            <a:solidFill>
              <a:schemeClr val="tx1"/>
            </a:solidFill>
            <a:miter lim="800000"/>
            <a:headEnd type="none" w="sm" len="sm"/>
            <a:tailEnd type="none" w="sm" len="sm"/>
          </a:ln>
        </p:spPr>
        <p:txBody>
          <a:bodyPr wrap="none" anchor="ctr"/>
          <a:lstStyle>
            <a:lvl1pPr marL="457200" indent="-45720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2400">
                <a:latin typeface="Times New Roman" panose="02020603050405020304" pitchFamily="18" charset="0"/>
              </a:rPr>
              <a:t>When selecting the print/save link you will not need </a:t>
            </a:r>
          </a:p>
          <a:p>
            <a:pPr algn="ctr" eaLnBrk="1" hangingPunct="1">
              <a:spcBef>
                <a:spcPct val="0"/>
              </a:spcBef>
              <a:buClrTx/>
              <a:buFontTx/>
              <a:buNone/>
            </a:pPr>
            <a:r>
              <a:rPr lang="en-US" altLang="en-US" sz="2400">
                <a:latin typeface="Times New Roman" panose="02020603050405020304" pitchFamily="18" charset="0"/>
              </a:rPr>
              <a:t>to select print link separate.</a:t>
            </a:r>
          </a:p>
          <a:p>
            <a:pPr algn="ctr" eaLnBrk="1" hangingPunct="1">
              <a:spcBef>
                <a:spcPct val="0"/>
              </a:spcBef>
              <a:buClrTx/>
              <a:buFontTx/>
              <a:buNone/>
            </a:pPr>
            <a:endParaRPr lang="en-US" altLang="en-US" sz="2400">
              <a:latin typeface="Times New Roman" panose="02020603050405020304" pitchFamily="18" charset="0"/>
            </a:endParaRPr>
          </a:p>
          <a:p>
            <a:pPr algn="ctr" eaLnBrk="1" hangingPunct="1">
              <a:spcBef>
                <a:spcPct val="0"/>
              </a:spcBef>
              <a:buClrTx/>
              <a:buFontTx/>
              <a:buNone/>
            </a:pPr>
            <a:r>
              <a:rPr lang="en-US" altLang="en-US" sz="2400">
                <a:latin typeface="Times New Roman" panose="02020603050405020304" pitchFamily="18" charset="0"/>
              </a:rPr>
              <a:t>The information obtained from print/save will be</a:t>
            </a:r>
          </a:p>
          <a:p>
            <a:pPr algn="ctr" eaLnBrk="1" hangingPunct="1">
              <a:spcBef>
                <a:spcPct val="0"/>
              </a:spcBef>
              <a:buClrTx/>
              <a:buFontTx/>
              <a:buAutoNum type="arabicPeriod"/>
            </a:pPr>
            <a:r>
              <a:rPr lang="en-US" altLang="en-US" sz="2400">
                <a:latin typeface="Times New Roman" panose="02020603050405020304" pitchFamily="18" charset="0"/>
              </a:rPr>
              <a:t> Control Screen</a:t>
            </a:r>
          </a:p>
          <a:p>
            <a:pPr algn="ctr" eaLnBrk="1" hangingPunct="1">
              <a:spcBef>
                <a:spcPct val="0"/>
              </a:spcBef>
              <a:buClrTx/>
              <a:buFontTx/>
              <a:buAutoNum type="arabicPeriod"/>
            </a:pPr>
            <a:r>
              <a:rPr lang="en-US" altLang="en-US" sz="2400">
                <a:latin typeface="Times New Roman" panose="02020603050405020304" pitchFamily="18" charset="0"/>
              </a:rPr>
              <a:t>Parts Detail Expenses</a:t>
            </a:r>
          </a:p>
          <a:p>
            <a:pPr algn="ctr" eaLnBrk="1" hangingPunct="1">
              <a:spcBef>
                <a:spcPct val="0"/>
              </a:spcBef>
              <a:buClrTx/>
              <a:buFontTx/>
              <a:buAutoNum type="arabicPeriod"/>
            </a:pPr>
            <a:r>
              <a:rPr lang="en-US" altLang="en-US" sz="2400">
                <a:latin typeface="Times New Roman" panose="02020603050405020304" pitchFamily="18" charset="0"/>
              </a:rPr>
              <a:t>Labor Detail Expenses</a:t>
            </a:r>
          </a:p>
          <a:p>
            <a:pPr algn="ctr" eaLnBrk="1" hangingPunct="1">
              <a:spcBef>
                <a:spcPct val="0"/>
              </a:spcBef>
              <a:buClrTx/>
              <a:buFontTx/>
              <a:buAutoNum type="arabicPeriod"/>
            </a:pPr>
            <a:r>
              <a:rPr lang="en-US" altLang="en-US" sz="2400">
                <a:latin typeface="Times New Roman" panose="02020603050405020304" pitchFamily="18" charset="0"/>
              </a:rPr>
              <a:t>Travel &amp; Vehicle Expenses</a:t>
            </a:r>
          </a:p>
          <a:p>
            <a:pPr algn="ctr" eaLnBrk="1" hangingPunct="1">
              <a:spcBef>
                <a:spcPct val="0"/>
              </a:spcBef>
              <a:buClrTx/>
              <a:buFontTx/>
              <a:buAutoNum type="arabicPeriod"/>
            </a:pPr>
            <a:r>
              <a:rPr lang="en-US" altLang="en-US" sz="2400">
                <a:latin typeface="Times New Roman" panose="02020603050405020304" pitchFamily="18" charset="0"/>
              </a:rPr>
              <a:t>Miscellaneous &amp; Parts Summary Expenses</a:t>
            </a:r>
          </a:p>
          <a:p>
            <a:pPr algn="ctr" eaLnBrk="1" hangingPunct="1">
              <a:spcBef>
                <a:spcPct val="0"/>
              </a:spcBef>
              <a:buClrTx/>
              <a:buFontTx/>
              <a:buAutoNum type="arabicPeriod"/>
            </a:pPr>
            <a:r>
              <a:rPr lang="en-US" altLang="en-US" sz="2400">
                <a:latin typeface="Times New Roman" panose="02020603050405020304" pitchFamily="18" charset="0"/>
              </a:rPr>
              <a:t>Story</a:t>
            </a:r>
          </a:p>
          <a:p>
            <a:pPr algn="ctr" eaLnBrk="1" hangingPunct="1">
              <a:spcBef>
                <a:spcPct val="0"/>
              </a:spcBef>
              <a:buClrTx/>
              <a:buFontTx/>
              <a:buAutoNum type="arabicPeriod"/>
            </a:pPr>
            <a:r>
              <a:rPr lang="en-US" altLang="en-US" sz="2400">
                <a:latin typeface="Times New Roman" panose="02020603050405020304" pitchFamily="18" charset="0"/>
              </a:rPr>
              <a:t>Non-claimed Expenses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7" name="Rectangle 1033">
            <a:extLst>
              <a:ext uri="{FF2B5EF4-FFF2-40B4-BE49-F238E27FC236}">
                <a16:creationId xmlns:a16="http://schemas.microsoft.com/office/drawing/2014/main" id="{10167B96-EEFE-460C-B4D7-16E5CD431656}"/>
              </a:ext>
            </a:extLst>
          </p:cNvPr>
          <p:cNvSpPr>
            <a:spLocks noGrp="1" noRot="1" noChangeArrowheads="1"/>
          </p:cNvSpPr>
          <p:nvPr>
            <p:ph type="title"/>
          </p:nvPr>
        </p:nvSpPr>
        <p:spPr/>
        <p:txBody>
          <a:bodyPr/>
          <a:lstStyle/>
          <a:p>
            <a:pPr eaLnBrk="1" hangingPunct="1">
              <a:defRPr/>
            </a:pPr>
            <a:r>
              <a:rPr lang="en-US" dirty="0"/>
              <a:t> </a:t>
            </a:r>
          </a:p>
        </p:txBody>
      </p:sp>
      <p:sp>
        <p:nvSpPr>
          <p:cNvPr id="59395" name="Rectangle 1027">
            <a:extLst>
              <a:ext uri="{FF2B5EF4-FFF2-40B4-BE49-F238E27FC236}">
                <a16:creationId xmlns:a16="http://schemas.microsoft.com/office/drawing/2014/main" id="{A10319A3-0902-9DBF-1A9F-8FAA4F5E4D32}"/>
              </a:ext>
            </a:extLst>
          </p:cNvPr>
          <p:cNvSpPr>
            <a:spLocks noChangeArrowheads="1"/>
          </p:cNvSpPr>
          <p:nvPr/>
        </p:nvSpPr>
        <p:spPr bwMode="auto">
          <a:xfrm>
            <a:off x="3733800" y="609601"/>
            <a:ext cx="49530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800">
                <a:latin typeface="Arial Narrow" panose="020B0606020202030204" pitchFamily="34" charset="0"/>
              </a:rPr>
              <a:t>DEALER INDEX</a:t>
            </a:r>
            <a:r>
              <a:rPr lang="en-US" altLang="en-US" sz="4800">
                <a:solidFill>
                  <a:schemeClr val="tx2"/>
                </a:solidFill>
                <a:latin typeface="Arial Narrow" panose="020B0606020202030204" pitchFamily="34" charset="0"/>
              </a:rPr>
              <a:t>  </a:t>
            </a:r>
          </a:p>
        </p:txBody>
      </p:sp>
      <p:sp>
        <p:nvSpPr>
          <p:cNvPr id="217100" name="Rectangle 1036">
            <a:extLst>
              <a:ext uri="{FF2B5EF4-FFF2-40B4-BE49-F238E27FC236}">
                <a16:creationId xmlns:a16="http://schemas.microsoft.com/office/drawing/2014/main" id="{06437D14-D825-4615-9812-A53B86C7A05D}"/>
              </a:ext>
            </a:extLst>
          </p:cNvPr>
          <p:cNvSpPr>
            <a:spLocks noGrp="1" noRot="1" noChangeArrowheads="1"/>
          </p:cNvSpPr>
          <p:nvPr>
            <p:ph type="body" sz="half" idx="1"/>
          </p:nvPr>
        </p:nvSpPr>
        <p:spPr>
          <a:xfrm>
            <a:off x="1825625" y="1676401"/>
            <a:ext cx="4186238" cy="4422775"/>
          </a:xfrm>
        </p:spPr>
        <p:txBody>
          <a:bodyPr/>
          <a:lstStyle/>
          <a:p>
            <a:pPr eaLnBrk="1" hangingPunct="1">
              <a:defRPr/>
            </a:pPr>
            <a:r>
              <a:rPr lang="en-US" sz="2800" dirty="0"/>
              <a:t>Check status of all claim types</a:t>
            </a:r>
          </a:p>
          <a:p>
            <a:pPr lvl="1" eaLnBrk="1" hangingPunct="1">
              <a:defRPr/>
            </a:pPr>
            <a:r>
              <a:rPr lang="en-US" sz="2400" dirty="0"/>
              <a:t>Entered</a:t>
            </a:r>
          </a:p>
          <a:p>
            <a:pPr lvl="1" eaLnBrk="1" hangingPunct="1">
              <a:defRPr/>
            </a:pPr>
            <a:r>
              <a:rPr lang="en-US" sz="2400" dirty="0"/>
              <a:t>Returned </a:t>
            </a:r>
          </a:p>
          <a:p>
            <a:pPr lvl="2" eaLnBrk="1" hangingPunct="1">
              <a:defRPr/>
            </a:pPr>
            <a:r>
              <a:rPr lang="en-US" sz="1600" dirty="0"/>
              <a:t>Recently changed</a:t>
            </a:r>
          </a:p>
          <a:p>
            <a:pPr lvl="1" eaLnBrk="1" hangingPunct="1">
              <a:defRPr/>
            </a:pPr>
            <a:r>
              <a:rPr lang="en-US" sz="2400" dirty="0"/>
              <a:t>Open</a:t>
            </a:r>
          </a:p>
          <a:p>
            <a:pPr lvl="1" eaLnBrk="1" hangingPunct="1">
              <a:defRPr/>
            </a:pPr>
            <a:r>
              <a:rPr lang="en-US" sz="2400" dirty="0"/>
              <a:t>Paid</a:t>
            </a:r>
          </a:p>
          <a:p>
            <a:pPr lvl="1" eaLnBrk="1" hangingPunct="1">
              <a:defRPr/>
            </a:pPr>
            <a:r>
              <a:rPr lang="en-US" sz="2400" dirty="0"/>
              <a:t>Paid W/Differences</a:t>
            </a:r>
          </a:p>
          <a:p>
            <a:pPr lvl="1" eaLnBrk="1" hangingPunct="1">
              <a:defRPr/>
            </a:pPr>
            <a:r>
              <a:rPr lang="en-US" sz="2400" dirty="0"/>
              <a:t>Canceled</a:t>
            </a:r>
          </a:p>
          <a:p>
            <a:pPr lvl="1" eaLnBrk="1" hangingPunct="1">
              <a:defRPr/>
            </a:pPr>
            <a:r>
              <a:rPr lang="en-US" sz="2400" dirty="0"/>
              <a:t>Open/Paid/Cancelled</a:t>
            </a:r>
          </a:p>
        </p:txBody>
      </p:sp>
      <p:pic>
        <p:nvPicPr>
          <p:cNvPr id="59397" name="Picture 7">
            <a:extLst>
              <a:ext uri="{FF2B5EF4-FFF2-40B4-BE49-F238E27FC236}">
                <a16:creationId xmlns:a16="http://schemas.microsoft.com/office/drawing/2014/main" id="{17612109-51A1-EF2E-AD46-6AA8083C1D93}"/>
              </a:ext>
            </a:extLst>
          </p:cNvPr>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b="55737"/>
          <a:stretch>
            <a:fillRect/>
          </a:stretch>
        </p:blipFill>
        <p:spPr>
          <a:xfrm>
            <a:off x="5486401" y="2133600"/>
            <a:ext cx="4970463" cy="2438400"/>
          </a:xfr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87FE9-10AB-412F-B452-36801BE0C196}"/>
              </a:ext>
            </a:extLst>
          </p:cNvPr>
          <p:cNvSpPr>
            <a:spLocks noGrp="1"/>
          </p:cNvSpPr>
          <p:nvPr>
            <p:ph type="title"/>
          </p:nvPr>
        </p:nvSpPr>
        <p:spPr/>
        <p:txBody>
          <a:bodyPr/>
          <a:lstStyle/>
          <a:p>
            <a:pPr>
              <a:defRPr/>
            </a:pPr>
            <a:r>
              <a:rPr lang="en-US" dirty="0"/>
              <a:t>What is a Returned Claim</a:t>
            </a:r>
          </a:p>
        </p:txBody>
      </p:sp>
      <p:pic>
        <p:nvPicPr>
          <p:cNvPr id="60419" name="Picture 2">
            <a:extLst>
              <a:ext uri="{FF2B5EF4-FFF2-40B4-BE49-F238E27FC236}">
                <a16:creationId xmlns:a16="http://schemas.microsoft.com/office/drawing/2014/main" id="{F430CAB8-B5FB-9372-484B-619F147BE90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5203" t="49646" r="44244" b="10913"/>
          <a:stretch>
            <a:fillRect/>
          </a:stretch>
        </p:blipFill>
        <p:spPr>
          <a:xfrm>
            <a:off x="2438401" y="1143000"/>
            <a:ext cx="6791325" cy="5257800"/>
          </a:xfrm>
          <a:noFill/>
          <a:extLst>
            <a:ext uri="{909E8E84-426E-40DD-AFC4-6F175D3DCCD1}">
              <a14:hiddenFill xmlns:a14="http://schemas.microsoft.com/office/drawing/2010/main">
                <a:solidFill>
                  <a:srgbClr val="FFFFFF"/>
                </a:solidFill>
              </a14:hiddenFill>
            </a:ext>
          </a:extLst>
        </p:spPr>
      </p:pic>
      <p:sp>
        <p:nvSpPr>
          <p:cNvPr id="60420" name="Oval 6">
            <a:extLst>
              <a:ext uri="{FF2B5EF4-FFF2-40B4-BE49-F238E27FC236}">
                <a16:creationId xmlns:a16="http://schemas.microsoft.com/office/drawing/2014/main" id="{8AD3CD4E-7305-62A2-5346-BAAE85F45077}"/>
              </a:ext>
            </a:extLst>
          </p:cNvPr>
          <p:cNvSpPr>
            <a:spLocks noChangeArrowheads="1"/>
          </p:cNvSpPr>
          <p:nvPr/>
        </p:nvSpPr>
        <p:spPr bwMode="auto">
          <a:xfrm>
            <a:off x="2971800" y="4419600"/>
            <a:ext cx="2514600" cy="990600"/>
          </a:xfrm>
          <a:prstGeom prst="ellipse">
            <a:avLst/>
          </a:prstGeom>
          <a:solidFill>
            <a:schemeClr val="accent1"/>
          </a:solidFill>
          <a:ln w="12700" cap="sq" algn="ctr">
            <a:solidFill>
              <a:schemeClr val="tx1"/>
            </a:solidFill>
            <a:round/>
            <a:headEnd type="none" w="sm" len="sm"/>
            <a:tailEnd type="none" w="sm" len="sm"/>
          </a:ln>
        </p:spPr>
        <p:txBody>
          <a:bodyPr wrap="none"/>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1800"/>
              <a:t>14 days to correct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B9152-D8F0-4620-8CB5-77E2F9593337}"/>
              </a:ext>
            </a:extLst>
          </p:cNvPr>
          <p:cNvSpPr>
            <a:spLocks noGrp="1"/>
          </p:cNvSpPr>
          <p:nvPr>
            <p:ph type="title"/>
          </p:nvPr>
        </p:nvSpPr>
        <p:spPr/>
        <p:txBody>
          <a:bodyPr/>
          <a:lstStyle/>
          <a:p>
            <a:pPr>
              <a:defRPr/>
            </a:pPr>
            <a:r>
              <a:rPr lang="en-US" dirty="0"/>
              <a:t>Benefit of Claim Returned</a:t>
            </a:r>
          </a:p>
        </p:txBody>
      </p:sp>
      <p:sp>
        <p:nvSpPr>
          <p:cNvPr id="3" name="Content Placeholder 2">
            <a:extLst>
              <a:ext uri="{FF2B5EF4-FFF2-40B4-BE49-F238E27FC236}">
                <a16:creationId xmlns:a16="http://schemas.microsoft.com/office/drawing/2014/main" id="{7456E44B-54AD-4B1C-85F2-4FAC3F98E282}"/>
              </a:ext>
            </a:extLst>
          </p:cNvPr>
          <p:cNvSpPr>
            <a:spLocks noGrp="1"/>
          </p:cNvSpPr>
          <p:nvPr>
            <p:ph idx="1"/>
          </p:nvPr>
        </p:nvSpPr>
        <p:spPr/>
        <p:txBody>
          <a:bodyPr/>
          <a:lstStyle/>
          <a:p>
            <a:pPr>
              <a:defRPr/>
            </a:pPr>
            <a:r>
              <a:rPr lang="en-US" dirty="0"/>
              <a:t>Having the default now to have the claims returned to grief is more forgiving as this will allow a claim an additional 14 days when the claim is submitted on day 59 and has a header issue, that gives you the 14 days in addition to get this corrected. </a:t>
            </a:r>
          </a:p>
          <a:p>
            <a:pPr>
              <a:defRPr/>
            </a:pPr>
            <a:r>
              <a:rPr lang="en-US" dirty="0"/>
              <a:t>Risk:  Slippage in Timeliness progress</a:t>
            </a:r>
          </a:p>
          <a:p>
            <a:pPr lvl="1">
              <a:defRPr/>
            </a:pPr>
            <a:r>
              <a:rPr lang="en-US" dirty="0"/>
              <a:t>Distraction of monitoring additional function</a:t>
            </a:r>
          </a:p>
          <a:p>
            <a:pPr lvl="1">
              <a:defRPr/>
            </a:pPr>
            <a:r>
              <a:rPr lang="en-US" dirty="0"/>
              <a:t>Reliance on additional 14 days</a:t>
            </a:r>
          </a:p>
          <a:p>
            <a:pPr marL="0" indent="0">
              <a:buNone/>
              <a:defRPr/>
            </a:pPr>
            <a:endParaRPr lang="en-US" dirty="0"/>
          </a:p>
          <a:p>
            <a:pPr marL="0" indent="0">
              <a:buNone/>
              <a:defRPr/>
            </a:pPr>
            <a:endParaRPr 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CB873161-715F-4CCE-8811-1E6E8FD14008}"/>
              </a:ext>
            </a:extLst>
          </p:cNvPr>
          <p:cNvSpPr>
            <a:spLocks noGrp="1" noRot="1" noChangeArrowheads="1"/>
          </p:cNvSpPr>
          <p:nvPr>
            <p:ph type="title"/>
          </p:nvPr>
        </p:nvSpPr>
        <p:spPr/>
        <p:txBody>
          <a:bodyPr/>
          <a:lstStyle/>
          <a:p>
            <a:pPr eaLnBrk="1" hangingPunct="1">
              <a:defRPr/>
            </a:pPr>
            <a:r>
              <a:rPr lang="en-US" dirty="0"/>
              <a:t>Grief Hold Update</a:t>
            </a:r>
          </a:p>
        </p:txBody>
      </p:sp>
      <p:pic>
        <p:nvPicPr>
          <p:cNvPr id="63491" name="Picture 3">
            <a:extLst>
              <a:ext uri="{FF2B5EF4-FFF2-40B4-BE49-F238E27FC236}">
                <a16:creationId xmlns:a16="http://schemas.microsoft.com/office/drawing/2014/main" id="{EDF71122-721F-8B5B-6153-716BEC4478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334" r="29028" b="3334"/>
          <a:stretch>
            <a:fillRect/>
          </a:stretch>
        </p:blipFill>
        <p:spPr bwMode="auto">
          <a:xfrm>
            <a:off x="1905000" y="1371600"/>
            <a:ext cx="5562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63492" name="TextBox 7">
            <a:extLst>
              <a:ext uri="{FF2B5EF4-FFF2-40B4-BE49-F238E27FC236}">
                <a16:creationId xmlns:a16="http://schemas.microsoft.com/office/drawing/2014/main" id="{7332CA09-897E-67B6-DA96-538B3ACFD656}"/>
              </a:ext>
            </a:extLst>
          </p:cNvPr>
          <p:cNvSpPr txBox="1">
            <a:spLocks noChangeArrowheads="1"/>
          </p:cNvSpPr>
          <p:nvPr/>
        </p:nvSpPr>
        <p:spPr bwMode="auto">
          <a:xfrm>
            <a:off x="8001000" y="1752600"/>
            <a:ext cx="19812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1800"/>
              <a:t>Update story line with today’s date and  should also add your name to claim in the event the analyst has a question so they know who to contact. </a:t>
            </a:r>
          </a:p>
        </p:txBody>
      </p:sp>
      <p:sp>
        <p:nvSpPr>
          <p:cNvPr id="63493" name="TextBox 6">
            <a:extLst>
              <a:ext uri="{FF2B5EF4-FFF2-40B4-BE49-F238E27FC236}">
                <a16:creationId xmlns:a16="http://schemas.microsoft.com/office/drawing/2014/main" id="{0472B11A-B438-7A36-0E41-25AEC56B071C}"/>
              </a:ext>
            </a:extLst>
          </p:cNvPr>
          <p:cNvSpPr txBox="1">
            <a:spLocks noChangeArrowheads="1"/>
          </p:cNvSpPr>
          <p:nvPr/>
        </p:nvSpPr>
        <p:spPr bwMode="auto">
          <a:xfrm>
            <a:off x="3200400" y="4953001"/>
            <a:ext cx="3581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1200">
                <a:solidFill>
                  <a:schemeClr val="bg2"/>
                </a:solidFill>
              </a:rPr>
              <a:t>4.23.12 claim updated by Rhonda Gelinas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9B2AE1A9-AD33-4F03-86C7-C19B10FB6DEE}"/>
              </a:ext>
            </a:extLst>
          </p:cNvPr>
          <p:cNvSpPr>
            <a:spLocks noGrp="1" noRot="1" noChangeArrowheads="1"/>
          </p:cNvSpPr>
          <p:nvPr>
            <p:ph type="title"/>
          </p:nvPr>
        </p:nvSpPr>
        <p:spPr>
          <a:xfrm>
            <a:off x="2514600" y="0"/>
            <a:ext cx="6324600" cy="762000"/>
          </a:xfrm>
        </p:spPr>
        <p:txBody>
          <a:bodyPr/>
          <a:lstStyle/>
          <a:p>
            <a:pPr eaLnBrk="1" hangingPunct="1">
              <a:defRPr/>
            </a:pPr>
            <a:r>
              <a:rPr lang="en-US" dirty="0"/>
              <a:t>Grief Hold Update</a:t>
            </a:r>
          </a:p>
        </p:txBody>
      </p:sp>
      <p:sp>
        <p:nvSpPr>
          <p:cNvPr id="64515" name="Comment 4">
            <a:extLst>
              <a:ext uri="{FF2B5EF4-FFF2-40B4-BE49-F238E27FC236}">
                <a16:creationId xmlns:a16="http://schemas.microsoft.com/office/drawing/2014/main" id="{ADB741AB-0BD1-8774-9C00-1D60E68CE61B}"/>
              </a:ext>
            </a:extLst>
          </p:cNvPr>
          <p:cNvSpPr>
            <a:spLocks noChangeArrowheads="1"/>
          </p:cNvSpPr>
          <p:nvPr/>
        </p:nvSpPr>
        <p:spPr bwMode="auto">
          <a:xfrm>
            <a:off x="1524000" y="1143001"/>
            <a:ext cx="1600200" cy="5357813"/>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1600" b="1">
                <a:solidFill>
                  <a:srgbClr val="000000"/>
                </a:solidFill>
              </a:rPr>
              <a:t>You can resubmit the claim from any of the screens by clicking on the resubmit button.  Once you do a screen will appear to allow you to accept or cancel.  Once accepted you will receive a message.  If hit cancel, nothing will happen.</a:t>
            </a:r>
            <a:endParaRPr lang="en-US" altLang="en-US" sz="1600">
              <a:solidFill>
                <a:srgbClr val="000000"/>
              </a:solidFill>
            </a:endParaRPr>
          </a:p>
          <a:p>
            <a:pPr eaLnBrk="1" hangingPunct="1">
              <a:spcBef>
                <a:spcPct val="50000"/>
              </a:spcBef>
              <a:buClrTx/>
              <a:buFontTx/>
              <a:buNone/>
            </a:pPr>
            <a:endParaRPr lang="en-US" altLang="en-US" sz="1600">
              <a:solidFill>
                <a:srgbClr val="000000"/>
              </a:solidFill>
            </a:endParaRPr>
          </a:p>
        </p:txBody>
      </p:sp>
      <p:pic>
        <p:nvPicPr>
          <p:cNvPr id="64516" name="Picture 6">
            <a:extLst>
              <a:ext uri="{FF2B5EF4-FFF2-40B4-BE49-F238E27FC236}">
                <a16:creationId xmlns:a16="http://schemas.microsoft.com/office/drawing/2014/main" id="{0C455CDA-A7EB-A3F8-487D-CE4AFD18F1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375" r="24219" b="6250"/>
          <a:stretch>
            <a:fillRect/>
          </a:stretch>
        </p:blipFill>
        <p:spPr bwMode="auto">
          <a:xfrm>
            <a:off x="3276600" y="685800"/>
            <a:ext cx="73914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4E378B99-779C-47F7-AE96-5588CC04B7D8}"/>
              </a:ext>
            </a:extLst>
          </p:cNvPr>
          <p:cNvSpPr>
            <a:spLocks noGrp="1" noRot="1" noChangeArrowheads="1"/>
          </p:cNvSpPr>
          <p:nvPr>
            <p:ph type="title"/>
          </p:nvPr>
        </p:nvSpPr>
        <p:spPr/>
        <p:txBody>
          <a:bodyPr/>
          <a:lstStyle/>
          <a:p>
            <a:pPr eaLnBrk="1" hangingPunct="1">
              <a:defRPr/>
            </a:pPr>
            <a:r>
              <a:rPr lang="en-US" dirty="0"/>
              <a:t>Grief Hold Update</a:t>
            </a:r>
          </a:p>
        </p:txBody>
      </p:sp>
      <p:pic>
        <p:nvPicPr>
          <p:cNvPr id="27651" name="Picture 3">
            <a:extLst>
              <a:ext uri="{FF2B5EF4-FFF2-40B4-BE49-F238E27FC236}">
                <a16:creationId xmlns:a16="http://schemas.microsoft.com/office/drawing/2014/main" id="{D731266C-BF41-C396-14D8-DBBB24B9DE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334" r="16000" b="3334"/>
          <a:stretch>
            <a:fillRect/>
          </a:stretch>
        </p:blipFill>
        <p:spPr bwMode="auto">
          <a:xfrm>
            <a:off x="3886200" y="1828800"/>
            <a:ext cx="6400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65540" name="Comment 4">
            <a:extLst>
              <a:ext uri="{FF2B5EF4-FFF2-40B4-BE49-F238E27FC236}">
                <a16:creationId xmlns:a16="http://schemas.microsoft.com/office/drawing/2014/main" id="{C2861F7F-27A9-2BD1-6353-7216076A139C}"/>
              </a:ext>
            </a:extLst>
          </p:cNvPr>
          <p:cNvSpPr>
            <a:spLocks noChangeArrowheads="1"/>
          </p:cNvSpPr>
          <p:nvPr/>
        </p:nvSpPr>
        <p:spPr bwMode="auto">
          <a:xfrm>
            <a:off x="1752600" y="2057400"/>
            <a:ext cx="1981200" cy="1200150"/>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1600" b="1">
                <a:solidFill>
                  <a:srgbClr val="000000"/>
                </a:solidFill>
              </a:rPr>
              <a:t>Claim confirmed as resubmitted in red.</a:t>
            </a:r>
            <a:endParaRPr lang="en-US" altLang="en-US" sz="1600">
              <a:solidFill>
                <a:srgbClr val="000000"/>
              </a:solidFill>
            </a:endParaRPr>
          </a:p>
          <a:p>
            <a:pPr eaLnBrk="1" hangingPunct="1">
              <a:spcBef>
                <a:spcPct val="50000"/>
              </a:spcBef>
              <a:buClrTx/>
              <a:buFontTx/>
              <a:buNone/>
            </a:pPr>
            <a:endParaRPr lang="en-US" altLang="en-US" sz="1600">
              <a:solidFill>
                <a:srgbClr val="000000"/>
              </a:solidFill>
            </a:endParaRPr>
          </a:p>
        </p:txBody>
      </p:sp>
      <p:cxnSp>
        <p:nvCxnSpPr>
          <p:cNvPr id="8" name="Straight Arrow Connector 7">
            <a:extLst>
              <a:ext uri="{FF2B5EF4-FFF2-40B4-BE49-F238E27FC236}">
                <a16:creationId xmlns:a16="http://schemas.microsoft.com/office/drawing/2014/main" id="{B7B9E85B-9016-4930-A0D7-27F326C4648F}"/>
              </a:ext>
            </a:extLst>
          </p:cNvPr>
          <p:cNvCxnSpPr/>
          <p:nvPr/>
        </p:nvCxnSpPr>
        <p:spPr bwMode="auto">
          <a:xfrm>
            <a:off x="2667000" y="2667000"/>
            <a:ext cx="2438400" cy="533400"/>
          </a:xfrm>
          <a:prstGeom prst="straightConnector1">
            <a:avLst/>
          </a:prstGeom>
          <a:ln>
            <a:solidFill>
              <a:srgbClr val="FF0000"/>
            </a:solidFill>
            <a:headEnd type="none" w="sm" len="sm"/>
            <a:tailEnd type="arrow"/>
          </a:ln>
        </p:spPr>
        <p:style>
          <a:lnRef idx="2">
            <a:schemeClr val="accent2"/>
          </a:lnRef>
          <a:fillRef idx="0">
            <a:schemeClr val="accent2"/>
          </a:fillRef>
          <a:effectRef idx="1">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7651"/>
                                        </p:tgtEl>
                                        <p:attrNameLst>
                                          <p:attrName>style.visibility</p:attrName>
                                        </p:attrNameLst>
                                      </p:cBhvr>
                                      <p:to>
                                        <p:strVal val="visible"/>
                                      </p:to>
                                    </p:set>
                                    <p:anim calcmode="lin" valueType="num">
                                      <p:cBhvr additive="base">
                                        <p:cTn id="7" dur="500" fill="hold"/>
                                        <p:tgtEl>
                                          <p:spTgt spid="27651"/>
                                        </p:tgtEl>
                                        <p:attrNameLst>
                                          <p:attrName>ppt_x</p:attrName>
                                        </p:attrNameLst>
                                      </p:cBhvr>
                                      <p:tavLst>
                                        <p:tav tm="0">
                                          <p:val>
                                            <p:strVal val="0-#ppt_w/2"/>
                                          </p:val>
                                        </p:tav>
                                        <p:tav tm="100000">
                                          <p:val>
                                            <p:strVal val="#ppt_x"/>
                                          </p:val>
                                        </p:tav>
                                      </p:tavLst>
                                    </p:anim>
                                    <p:anim calcmode="lin" valueType="num">
                                      <p:cBhvr additive="base">
                                        <p:cTn id="8" dur="500" fill="hold"/>
                                        <p:tgtEl>
                                          <p:spTgt spid="276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6B8C2233-6023-4EC8-A6A3-C40D4AEEBAE8}"/>
              </a:ext>
            </a:extLst>
          </p:cNvPr>
          <p:cNvSpPr>
            <a:spLocks noGrp="1" noRot="1" noChangeArrowheads="1"/>
          </p:cNvSpPr>
          <p:nvPr>
            <p:ph type="title"/>
          </p:nvPr>
        </p:nvSpPr>
        <p:spPr>
          <a:xfrm>
            <a:off x="2209800" y="228600"/>
            <a:ext cx="7772400" cy="1143000"/>
          </a:xfrm>
        </p:spPr>
        <p:txBody>
          <a:bodyPr/>
          <a:lstStyle/>
          <a:p>
            <a:pPr eaLnBrk="1" hangingPunct="1">
              <a:defRPr/>
            </a:pPr>
            <a:r>
              <a:rPr lang="en-US" dirty="0"/>
              <a:t>Claim Maintenance</a:t>
            </a:r>
          </a:p>
        </p:txBody>
      </p:sp>
      <p:pic>
        <p:nvPicPr>
          <p:cNvPr id="66563" name="Picture 4">
            <a:extLst>
              <a:ext uri="{FF2B5EF4-FFF2-40B4-BE49-F238E27FC236}">
                <a16:creationId xmlns:a16="http://schemas.microsoft.com/office/drawing/2014/main" id="{3C4301C4-81BC-D2DC-5A06-BC695B7C8F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777" b="5556"/>
          <a:stretch>
            <a:fillRect/>
          </a:stretch>
        </p:blipFill>
        <p:spPr bwMode="auto">
          <a:xfrm>
            <a:off x="2743200" y="1066800"/>
            <a:ext cx="7620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66564" name="Rectangle 5">
            <a:extLst>
              <a:ext uri="{FF2B5EF4-FFF2-40B4-BE49-F238E27FC236}">
                <a16:creationId xmlns:a16="http://schemas.microsoft.com/office/drawing/2014/main" id="{1ED48157-20B1-A2BF-3D3E-12DC239082AA}"/>
              </a:ext>
            </a:extLst>
          </p:cNvPr>
          <p:cNvSpPr>
            <a:spLocks noChangeArrowheads="1"/>
          </p:cNvSpPr>
          <p:nvPr/>
        </p:nvSpPr>
        <p:spPr bwMode="auto">
          <a:xfrm>
            <a:off x="1524000" y="5410200"/>
            <a:ext cx="9144000" cy="1447800"/>
          </a:xfrm>
          <a:prstGeom prst="rect">
            <a:avLst/>
          </a:prstGeom>
          <a:solidFill>
            <a:schemeClr val="accent1"/>
          </a:solidFill>
          <a:ln w="12700" cap="sq">
            <a:solidFill>
              <a:schemeClr val="tx1"/>
            </a:solidFill>
            <a:miter lim="800000"/>
            <a:headEnd type="none" w="sm" len="sm"/>
            <a:tailEnd type="none" w="sm" len="sm"/>
          </a:ln>
        </p:spPr>
        <p:txBody>
          <a:bodyPr wrap="none" anchor="ct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2400">
                <a:solidFill>
                  <a:srgbClr val="000000"/>
                </a:solidFill>
                <a:latin typeface="Times New Roman" panose="02020603050405020304" pitchFamily="18" charset="0"/>
              </a:rPr>
              <a:t>You can edit or update items when the claim is in the </a:t>
            </a:r>
          </a:p>
          <a:p>
            <a:pPr algn="ctr" eaLnBrk="1" hangingPunct="1">
              <a:spcBef>
                <a:spcPct val="0"/>
              </a:spcBef>
              <a:buClrTx/>
              <a:buFontTx/>
              <a:buNone/>
            </a:pPr>
            <a:r>
              <a:rPr lang="en-US" altLang="en-US" sz="2400">
                <a:solidFill>
                  <a:srgbClr val="000000"/>
                </a:solidFill>
                <a:latin typeface="Times New Roman" panose="02020603050405020304" pitchFamily="18" charset="0"/>
              </a:rPr>
              <a:t>Entered or Returned status.  You can not edit the Repairing </a:t>
            </a:r>
          </a:p>
          <a:p>
            <a:pPr algn="ctr" eaLnBrk="1" hangingPunct="1">
              <a:spcBef>
                <a:spcPct val="0"/>
              </a:spcBef>
              <a:buClrTx/>
              <a:buFontTx/>
              <a:buNone/>
            </a:pPr>
            <a:r>
              <a:rPr lang="en-US" altLang="en-US" sz="2400">
                <a:solidFill>
                  <a:srgbClr val="000000"/>
                </a:solidFill>
                <a:latin typeface="Times New Roman" panose="02020603050405020304" pitchFamily="18" charset="0"/>
              </a:rPr>
              <a:t>Dealer Code, Claim Number or Engine S/N. You can cancel</a:t>
            </a:r>
          </a:p>
          <a:p>
            <a:pPr algn="ctr" eaLnBrk="1" hangingPunct="1">
              <a:spcBef>
                <a:spcPct val="0"/>
              </a:spcBef>
              <a:buClrTx/>
              <a:buFontTx/>
              <a:buNone/>
            </a:pPr>
            <a:r>
              <a:rPr lang="en-US" altLang="en-US" sz="2400">
                <a:solidFill>
                  <a:srgbClr val="000000"/>
                </a:solidFill>
                <a:latin typeface="Times New Roman" panose="02020603050405020304" pitchFamily="18" charset="0"/>
              </a:rPr>
              <a:t>a claim in the Entered Status only Cat must Cancel if  transmitted.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AD7DECAE-DB7F-EA7A-10D3-0846620618D3}"/>
              </a:ext>
            </a:extLst>
          </p:cNvPr>
          <p:cNvSpPr>
            <a:spLocks noGrp="1" noChangeArrowheads="1"/>
          </p:cNvSpPr>
          <p:nvPr>
            <p:ph type="title"/>
          </p:nvPr>
        </p:nvSpPr>
        <p:spPr>
          <a:xfrm>
            <a:off x="3429000" y="304800"/>
            <a:ext cx="7239000" cy="1143000"/>
          </a:xfrm>
        </p:spPr>
        <p:txBody>
          <a:bodyPr/>
          <a:lstStyle/>
          <a:p>
            <a:pPr eaLnBrk="1" hangingPunct="1"/>
            <a:r>
              <a:rPr lang="en-US" altLang="en-US" sz="4000"/>
              <a:t>ISD Program Content </a:t>
            </a:r>
          </a:p>
        </p:txBody>
      </p:sp>
      <p:sp>
        <p:nvSpPr>
          <p:cNvPr id="13315" name="Rectangle 3">
            <a:extLst>
              <a:ext uri="{FF2B5EF4-FFF2-40B4-BE49-F238E27FC236}">
                <a16:creationId xmlns:a16="http://schemas.microsoft.com/office/drawing/2014/main" id="{4C0D28F4-0273-34FB-A726-F738D07DE520}"/>
              </a:ext>
            </a:extLst>
          </p:cNvPr>
          <p:cNvSpPr>
            <a:spLocks noGrp="1" noChangeArrowheads="1"/>
          </p:cNvSpPr>
          <p:nvPr>
            <p:ph type="body" idx="1"/>
          </p:nvPr>
        </p:nvSpPr>
        <p:spPr>
          <a:xfrm>
            <a:off x="3417888" y="1570038"/>
            <a:ext cx="7010400" cy="4983162"/>
          </a:xfrm>
        </p:spPr>
        <p:txBody>
          <a:bodyPr/>
          <a:lstStyle/>
          <a:p>
            <a:r>
              <a:rPr lang="en-US" altLang="en-US" sz="2400"/>
              <a:t>The ISD supports the Cat Dealer in being able to offer complementary product support coverage for end-users in various Caterpillar industrial engine-powered market segments.  This product support can be provided through OEM-affiliated, product application-oriented, ISDs with the overall objectives of:</a:t>
            </a:r>
          </a:p>
          <a:p>
            <a:pPr lvl="1"/>
            <a:r>
              <a:rPr lang="en-US" altLang="en-US"/>
              <a:t>increased end-user satisfaction through faster, local, service response and delivering lower operating cost solutions </a:t>
            </a:r>
          </a:p>
          <a:p>
            <a:pPr lvl="1"/>
            <a:r>
              <a:rPr lang="en-US" altLang="en-US"/>
              <a:t>incremental Cat parts sales POPS for primarily maintenance related parts</a:t>
            </a:r>
          </a:p>
          <a:p>
            <a:pPr lvl="1"/>
            <a:r>
              <a:rPr lang="en-US" altLang="en-US"/>
              <a:t>overall customer preference for Caterpillar-powered products and services</a:t>
            </a:r>
          </a:p>
          <a:p>
            <a:pPr eaLnBrk="1" hangingPunct="1">
              <a:lnSpc>
                <a:spcPct val="90000"/>
              </a:lnSpc>
            </a:pPr>
            <a:endParaRPr lang="en-US" altLang="en-US" sz="2400"/>
          </a:p>
        </p:txBody>
      </p:sp>
      <p:pic>
        <p:nvPicPr>
          <p:cNvPr id="13316" name="Picture 5">
            <a:extLst>
              <a:ext uri="{FF2B5EF4-FFF2-40B4-BE49-F238E27FC236}">
                <a16:creationId xmlns:a16="http://schemas.microsoft.com/office/drawing/2014/main" id="{9CBAED82-BF2B-78C8-1456-A463052051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188" t="30864" r="72656" b="17284"/>
          <a:stretch>
            <a:fillRect/>
          </a:stretch>
        </p:blipFill>
        <p:spPr bwMode="auto">
          <a:xfrm>
            <a:off x="-152400" y="0"/>
            <a:ext cx="1676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7" name="Rectangle 5">
            <a:extLst>
              <a:ext uri="{FF2B5EF4-FFF2-40B4-BE49-F238E27FC236}">
                <a16:creationId xmlns:a16="http://schemas.microsoft.com/office/drawing/2014/main" id="{B4E5ED88-1015-4AD0-BBB1-EFE679732E62}"/>
              </a:ext>
            </a:extLst>
          </p:cNvPr>
          <p:cNvSpPr>
            <a:spLocks noGrp="1" noRot="1" noChangeArrowheads="1"/>
          </p:cNvSpPr>
          <p:nvPr>
            <p:ph type="title"/>
          </p:nvPr>
        </p:nvSpPr>
        <p:spPr/>
        <p:txBody>
          <a:bodyPr/>
          <a:lstStyle/>
          <a:p>
            <a:pPr eaLnBrk="1" hangingPunct="1">
              <a:defRPr/>
            </a:pPr>
            <a:r>
              <a:rPr lang="en-US" dirty="0"/>
              <a:t>Emissions</a:t>
            </a:r>
          </a:p>
        </p:txBody>
      </p:sp>
      <p:sp>
        <p:nvSpPr>
          <p:cNvPr id="161798" name="Rectangle 6">
            <a:extLst>
              <a:ext uri="{FF2B5EF4-FFF2-40B4-BE49-F238E27FC236}">
                <a16:creationId xmlns:a16="http://schemas.microsoft.com/office/drawing/2014/main" id="{010B892C-8C4A-4A5A-A911-5474D35C3895}"/>
              </a:ext>
            </a:extLst>
          </p:cNvPr>
          <p:cNvSpPr>
            <a:spLocks noGrp="1" noRot="1" noChangeArrowheads="1"/>
          </p:cNvSpPr>
          <p:nvPr>
            <p:ph type="body" idx="1"/>
          </p:nvPr>
        </p:nvSpPr>
        <p:spPr/>
        <p:txBody>
          <a:bodyPr/>
          <a:lstStyle/>
          <a:p>
            <a:pPr eaLnBrk="1" hangingPunct="1">
              <a:buFont typeface="Wingdings" panose="05000000000000000000" pitchFamily="2" charset="2"/>
              <a:buNone/>
              <a:defRPr/>
            </a:pPr>
            <a:endParaRPr lang="en-US" sz="2800" dirty="0"/>
          </a:p>
          <a:p>
            <a:pPr eaLnBrk="1" hangingPunct="1">
              <a:defRPr/>
            </a:pPr>
            <a:r>
              <a:rPr lang="en-US" sz="2800" dirty="0"/>
              <a:t>Where do you find Emission Statement and hour limitation?</a:t>
            </a:r>
          </a:p>
          <a:p>
            <a:pPr lvl="2" eaLnBrk="1" hangingPunct="1">
              <a:defRPr/>
            </a:pPr>
            <a:r>
              <a:rPr lang="en-US" sz="2000" dirty="0"/>
              <a:t>Answer – Bulletin  7.01 and 7.02</a:t>
            </a:r>
          </a:p>
          <a:p>
            <a:pPr lvl="1" eaLnBrk="1" hangingPunct="1">
              <a:defRPr/>
            </a:pPr>
            <a:r>
              <a:rPr lang="en-US" sz="2400" dirty="0"/>
              <a:t>All Claims must have “97” PD Code</a:t>
            </a:r>
          </a:p>
          <a:p>
            <a:pPr lvl="1" eaLnBrk="1" hangingPunct="1">
              <a:defRPr/>
            </a:pPr>
            <a:r>
              <a:rPr lang="en-US" sz="2400" dirty="0"/>
              <a:t>First line of claim story enter “Emission Warranty”</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D5B0A-EFFF-4576-A59E-12D9A496173E}"/>
              </a:ext>
            </a:extLst>
          </p:cNvPr>
          <p:cNvSpPr>
            <a:spLocks noGrp="1"/>
          </p:cNvSpPr>
          <p:nvPr>
            <p:ph type="title"/>
          </p:nvPr>
        </p:nvSpPr>
        <p:spPr/>
        <p:txBody>
          <a:bodyPr/>
          <a:lstStyle/>
          <a:p>
            <a:pPr>
              <a:defRPr/>
            </a:pPr>
            <a:r>
              <a:rPr lang="en-US" dirty="0"/>
              <a:t>Order of Coverage </a:t>
            </a:r>
            <a:br>
              <a:rPr lang="en-US" dirty="0"/>
            </a:br>
            <a:r>
              <a:rPr lang="en-US" sz="1400" dirty="0"/>
              <a:t>Bulletin 1.11-15</a:t>
            </a:r>
          </a:p>
        </p:txBody>
      </p:sp>
      <p:sp>
        <p:nvSpPr>
          <p:cNvPr id="3" name="Content Placeholder 2">
            <a:extLst>
              <a:ext uri="{FF2B5EF4-FFF2-40B4-BE49-F238E27FC236}">
                <a16:creationId xmlns:a16="http://schemas.microsoft.com/office/drawing/2014/main" id="{9A883C8A-BF6B-47CF-B01D-F1E62EB7F18B}"/>
              </a:ext>
            </a:extLst>
          </p:cNvPr>
          <p:cNvSpPr>
            <a:spLocks noGrp="1"/>
          </p:cNvSpPr>
          <p:nvPr>
            <p:ph idx="1"/>
          </p:nvPr>
        </p:nvSpPr>
        <p:spPr>
          <a:xfrm>
            <a:off x="1828800" y="1371600"/>
            <a:ext cx="8540750" cy="5334000"/>
          </a:xfrm>
        </p:spPr>
        <p:txBody>
          <a:bodyPr/>
          <a:lstStyle/>
          <a:p>
            <a:pPr>
              <a:defRPr/>
            </a:pPr>
            <a:r>
              <a:rPr lang="en-US" dirty="0"/>
              <a:t>Rationale for the order in which it is structured</a:t>
            </a:r>
          </a:p>
          <a:p>
            <a:pPr>
              <a:defRPr/>
            </a:pPr>
            <a:r>
              <a:rPr lang="en-US" dirty="0"/>
              <a:t>Order of coverage affects</a:t>
            </a:r>
          </a:p>
          <a:p>
            <a:pPr lvl="1">
              <a:defRPr/>
            </a:pPr>
            <a:r>
              <a:rPr lang="en-US" dirty="0"/>
              <a:t>The repair</a:t>
            </a:r>
          </a:p>
          <a:p>
            <a:pPr lvl="1">
              <a:defRPr/>
            </a:pPr>
            <a:r>
              <a:rPr lang="en-US" dirty="0"/>
              <a:t>Repair invoicing</a:t>
            </a:r>
          </a:p>
          <a:p>
            <a:pPr lvl="1">
              <a:defRPr/>
            </a:pPr>
            <a:r>
              <a:rPr lang="en-US" dirty="0"/>
              <a:t>How a claim is filed</a:t>
            </a:r>
          </a:p>
          <a:p>
            <a:pPr>
              <a:defRPr/>
            </a:pPr>
            <a:r>
              <a:rPr lang="en-US" dirty="0"/>
              <a:t>1. Service Letters 2. Emissions 3. Standard Warranty 4. Extended Coverage 5. Parts Warranty 6. Work Tools 7. Merchandising/Assurance Programs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433C8-634D-42BD-8B79-61125CC121AA}"/>
              </a:ext>
            </a:extLst>
          </p:cNvPr>
          <p:cNvSpPr>
            <a:spLocks noGrp="1"/>
          </p:cNvSpPr>
          <p:nvPr>
            <p:ph type="title"/>
          </p:nvPr>
        </p:nvSpPr>
        <p:spPr/>
        <p:txBody>
          <a:bodyPr/>
          <a:lstStyle/>
          <a:p>
            <a:pPr>
              <a:defRPr/>
            </a:pPr>
            <a:r>
              <a:rPr lang="en-US" dirty="0"/>
              <a:t>LATE Claims Exceptions</a:t>
            </a:r>
          </a:p>
        </p:txBody>
      </p:sp>
      <p:pic>
        <p:nvPicPr>
          <p:cNvPr id="69635" name="Picture 2">
            <a:extLst>
              <a:ext uri="{FF2B5EF4-FFF2-40B4-BE49-F238E27FC236}">
                <a16:creationId xmlns:a16="http://schemas.microsoft.com/office/drawing/2014/main" id="{3CA97A1A-1459-FA47-A004-1C40B557FE9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4797" t="32735" r="25609" b="13855"/>
          <a:stretch>
            <a:fillRect/>
          </a:stretch>
        </p:blipFill>
        <p:spPr>
          <a:xfrm>
            <a:off x="2286000" y="1524001"/>
            <a:ext cx="7645400" cy="4937125"/>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C6330-DFA6-4854-A68A-677EFA960727}"/>
              </a:ext>
            </a:extLst>
          </p:cNvPr>
          <p:cNvSpPr>
            <a:spLocks noGrp="1"/>
          </p:cNvSpPr>
          <p:nvPr>
            <p:ph type="title"/>
          </p:nvPr>
        </p:nvSpPr>
        <p:spPr/>
        <p:txBody>
          <a:bodyPr/>
          <a:lstStyle/>
          <a:p>
            <a:pPr>
              <a:defRPr/>
            </a:pPr>
            <a:r>
              <a:rPr lang="en-US" dirty="0"/>
              <a:t>TRG</a:t>
            </a:r>
          </a:p>
        </p:txBody>
      </p:sp>
      <p:pic>
        <p:nvPicPr>
          <p:cNvPr id="70659" name="Picture 2">
            <a:extLst>
              <a:ext uri="{FF2B5EF4-FFF2-40B4-BE49-F238E27FC236}">
                <a16:creationId xmlns:a16="http://schemas.microsoft.com/office/drawing/2014/main" id="{93D6357D-6B29-AA75-62A6-B9BA55F841F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6236" t="27567" r="40701" b="36253"/>
          <a:stretch>
            <a:fillRect/>
          </a:stretch>
        </p:blipFill>
        <p:spPr>
          <a:xfrm>
            <a:off x="2057401" y="1295401"/>
            <a:ext cx="8221663" cy="5394325"/>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F9FE0-32D8-4E52-8D47-24B845E1CEF0}"/>
              </a:ext>
            </a:extLst>
          </p:cNvPr>
          <p:cNvSpPr>
            <a:spLocks noGrp="1"/>
          </p:cNvSpPr>
          <p:nvPr>
            <p:ph type="title"/>
          </p:nvPr>
        </p:nvSpPr>
        <p:spPr/>
        <p:txBody>
          <a:bodyPr/>
          <a:lstStyle/>
          <a:p>
            <a:pPr>
              <a:defRPr/>
            </a:pPr>
            <a:r>
              <a:rPr lang="en-US" dirty="0"/>
              <a:t>Send it BACK &amp; Warranty Parts handling</a:t>
            </a:r>
          </a:p>
        </p:txBody>
      </p:sp>
      <p:sp>
        <p:nvSpPr>
          <p:cNvPr id="3" name="Content Placeholder 2">
            <a:extLst>
              <a:ext uri="{FF2B5EF4-FFF2-40B4-BE49-F238E27FC236}">
                <a16:creationId xmlns:a16="http://schemas.microsoft.com/office/drawing/2014/main" id="{0F9C348A-E721-4993-B799-DA46EBDFD9B6}"/>
              </a:ext>
            </a:extLst>
          </p:cNvPr>
          <p:cNvSpPr>
            <a:spLocks noGrp="1"/>
          </p:cNvSpPr>
          <p:nvPr>
            <p:ph idx="1"/>
          </p:nvPr>
        </p:nvSpPr>
        <p:spPr/>
        <p:txBody>
          <a:bodyPr/>
          <a:lstStyle/>
          <a:p>
            <a:pPr lvl="1">
              <a:buFontTx/>
              <a:buNone/>
              <a:defRPr/>
            </a:pPr>
            <a:endParaRPr lang="en-US" dirty="0"/>
          </a:p>
          <a:p>
            <a:pPr lvl="1">
              <a:defRPr/>
            </a:pPr>
            <a:r>
              <a:rPr lang="en-US" dirty="0"/>
              <a:t>Warranty Cores – How do you handle </a:t>
            </a:r>
          </a:p>
          <a:p>
            <a:pPr marL="233363" lvl="1" indent="0">
              <a:buNone/>
              <a:defRPr/>
            </a:pPr>
            <a:endParaRPr lang="en-US" dirty="0"/>
          </a:p>
          <a:p>
            <a:pPr lvl="1">
              <a:defRPr/>
            </a:pPr>
            <a:r>
              <a:rPr lang="en-US" dirty="0"/>
              <a:t>Orange Tags</a:t>
            </a:r>
          </a:p>
          <a:p>
            <a:pPr marL="233363" lvl="1" indent="0">
              <a:buNone/>
              <a:defRPr/>
            </a:pPr>
            <a:endParaRPr lang="en-US" dirty="0"/>
          </a:p>
          <a:p>
            <a:pPr lvl="1">
              <a:defRPr/>
            </a:pPr>
            <a:r>
              <a:rPr lang="en-US" dirty="0"/>
              <a:t>TRR	</a:t>
            </a:r>
          </a:p>
          <a:p>
            <a:pPr marL="233363" lvl="1" indent="0">
              <a:buNone/>
              <a:defRPr/>
            </a:pPr>
            <a:endParaRPr lang="en-US" dirty="0"/>
          </a:p>
          <a:p>
            <a:pPr lvl="1">
              <a:defRPr/>
            </a:pPr>
            <a:r>
              <a:rPr lang="en-US" dirty="0"/>
              <a:t>Green Tags</a:t>
            </a:r>
          </a:p>
        </p:txBody>
      </p:sp>
    </p:spTree>
    <p:extLst>
      <p:ext uri="{BB962C8B-B14F-4D97-AF65-F5344CB8AC3E}">
        <p14:creationId xmlns:p14="http://schemas.microsoft.com/office/powerpoint/2010/main" val="56586398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9" name="Rectangle 5">
            <a:extLst>
              <a:ext uri="{FF2B5EF4-FFF2-40B4-BE49-F238E27FC236}">
                <a16:creationId xmlns:a16="http://schemas.microsoft.com/office/drawing/2014/main" id="{DF48D730-CF22-449E-B8B6-F67717969BA2}"/>
              </a:ext>
            </a:extLst>
          </p:cNvPr>
          <p:cNvSpPr>
            <a:spLocks noGrp="1" noRot="1" noChangeArrowheads="1"/>
          </p:cNvSpPr>
          <p:nvPr>
            <p:ph type="title"/>
          </p:nvPr>
        </p:nvSpPr>
        <p:spPr>
          <a:xfrm>
            <a:off x="1905000" y="685801"/>
            <a:ext cx="8510588" cy="1325563"/>
          </a:xfrm>
        </p:spPr>
        <p:txBody>
          <a:bodyPr/>
          <a:lstStyle/>
          <a:p>
            <a:pPr eaLnBrk="1" hangingPunct="1">
              <a:defRPr/>
            </a:pPr>
            <a:r>
              <a:rPr lang="en-US" dirty="0"/>
              <a:t>TRG Question/Concerns</a:t>
            </a:r>
          </a:p>
        </p:txBody>
      </p:sp>
      <p:sp>
        <p:nvSpPr>
          <p:cNvPr id="159750" name="Rectangle 6">
            <a:extLst>
              <a:ext uri="{FF2B5EF4-FFF2-40B4-BE49-F238E27FC236}">
                <a16:creationId xmlns:a16="http://schemas.microsoft.com/office/drawing/2014/main" id="{598D3758-9F67-4464-8605-E8700CD1C019}"/>
              </a:ext>
            </a:extLst>
          </p:cNvPr>
          <p:cNvSpPr>
            <a:spLocks noGrp="1" noRot="1" noChangeArrowheads="1"/>
          </p:cNvSpPr>
          <p:nvPr>
            <p:ph type="body" idx="1"/>
          </p:nvPr>
        </p:nvSpPr>
        <p:spPr/>
        <p:txBody>
          <a:bodyPr/>
          <a:lstStyle/>
          <a:p>
            <a:pPr eaLnBrk="1" hangingPunct="1">
              <a:defRPr/>
            </a:pPr>
            <a:r>
              <a:rPr lang="en-US" dirty="0"/>
              <a:t>ADD SERVICE IMAGE TO ASSIST FOR ACCESS DIFFICULTIES</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6D6BA-F44F-45C7-8806-FD3C3C01938D}"/>
              </a:ext>
            </a:extLst>
          </p:cNvPr>
          <p:cNvSpPr>
            <a:spLocks noGrp="1"/>
          </p:cNvSpPr>
          <p:nvPr>
            <p:ph type="title"/>
          </p:nvPr>
        </p:nvSpPr>
        <p:spPr>
          <a:xfrm>
            <a:off x="1905000" y="0"/>
            <a:ext cx="8510588" cy="1066800"/>
          </a:xfrm>
        </p:spPr>
        <p:txBody>
          <a:bodyPr/>
          <a:lstStyle/>
          <a:p>
            <a:pPr>
              <a:defRPr/>
            </a:pPr>
            <a:r>
              <a:rPr lang="en-US" dirty="0"/>
              <a:t>Diagnosis / Troubleshoot</a:t>
            </a:r>
          </a:p>
        </p:txBody>
      </p:sp>
      <p:sp>
        <p:nvSpPr>
          <p:cNvPr id="6" name="Content Placeholder 5">
            <a:extLst>
              <a:ext uri="{FF2B5EF4-FFF2-40B4-BE49-F238E27FC236}">
                <a16:creationId xmlns:a16="http://schemas.microsoft.com/office/drawing/2014/main" id="{407F1775-44D9-47DE-9969-28999F22B83C}"/>
              </a:ext>
            </a:extLst>
          </p:cNvPr>
          <p:cNvSpPr>
            <a:spLocks noGrp="1"/>
          </p:cNvSpPr>
          <p:nvPr>
            <p:ph idx="1"/>
          </p:nvPr>
        </p:nvSpPr>
        <p:spPr>
          <a:xfrm>
            <a:off x="1752600" y="914401"/>
            <a:ext cx="8540750" cy="4422775"/>
          </a:xfrm>
        </p:spPr>
        <p:txBody>
          <a:bodyPr/>
          <a:lstStyle/>
          <a:p>
            <a:pPr>
              <a:defRPr/>
            </a:pPr>
            <a:r>
              <a:rPr lang="en-US" dirty="0"/>
              <a:t>Claiming recommendations</a:t>
            </a:r>
          </a:p>
          <a:p>
            <a:pPr lvl="1">
              <a:defRPr/>
            </a:pPr>
            <a:r>
              <a:rPr lang="en-US" dirty="0"/>
              <a:t>Claim for published TRG troubleshoot time on applicable TRG troubleshoot line</a:t>
            </a:r>
          </a:p>
          <a:p>
            <a:pPr lvl="1">
              <a:defRPr/>
            </a:pPr>
            <a:r>
              <a:rPr lang="en-US" dirty="0"/>
              <a:t>Claim for excess(claimable) troubleshoot time on 035 A (Quantity) line</a:t>
            </a:r>
          </a:p>
          <a:p>
            <a:pPr lvl="1">
              <a:defRPr/>
            </a:pPr>
            <a:r>
              <a:rPr lang="en-US" dirty="0"/>
              <a:t>Justify excess troubleshoot time in claim story</a:t>
            </a:r>
          </a:p>
          <a:p>
            <a:pPr lvl="2">
              <a:defRPr/>
            </a:pPr>
            <a:r>
              <a:rPr lang="en-US" dirty="0"/>
              <a:t>Encourage better troubleshooting tracking in service shops</a:t>
            </a:r>
          </a:p>
          <a:p>
            <a:pPr lvl="2">
              <a:defRPr/>
            </a:pPr>
            <a:r>
              <a:rPr lang="en-US" dirty="0"/>
              <a:t>Provide clear expectations in claiming practices</a:t>
            </a:r>
          </a:p>
          <a:p>
            <a:pPr lvl="2">
              <a:defRPr/>
            </a:pPr>
            <a:r>
              <a:rPr lang="en-US" dirty="0"/>
              <a:t>Improve ability to understand troubleshooting complexity</a:t>
            </a:r>
          </a:p>
          <a:p>
            <a:pPr lvl="3">
              <a:defRPr/>
            </a:pPr>
            <a:r>
              <a:rPr lang="en-US" dirty="0"/>
              <a:t>Claim adjudication</a:t>
            </a:r>
          </a:p>
          <a:p>
            <a:pPr lvl="3">
              <a:defRPr/>
            </a:pPr>
            <a:r>
              <a:rPr lang="en-US" dirty="0"/>
              <a:t>Product / guideline development</a:t>
            </a:r>
          </a:p>
          <a:p>
            <a:pPr lvl="3">
              <a:defRPr/>
            </a:pPr>
            <a:endParaRPr lang="en-US" dirty="0"/>
          </a:p>
          <a:p>
            <a:pPr lvl="3">
              <a:defRPr/>
            </a:pPr>
            <a:endParaRPr lang="en-US"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1B5231DD-6456-5C53-8BDD-A8E15660146E}"/>
              </a:ext>
            </a:extLst>
          </p:cNvPr>
          <p:cNvSpPr>
            <a:spLocks noGrp="1"/>
          </p:cNvSpPr>
          <p:nvPr>
            <p:ph type="pic" sz="quarter" idx="13"/>
          </p:nvPr>
        </p:nvSpPr>
        <p:spPr/>
      </p:sp>
      <p:sp>
        <p:nvSpPr>
          <p:cNvPr id="5" name="Title 4">
            <a:extLst>
              <a:ext uri="{FF2B5EF4-FFF2-40B4-BE49-F238E27FC236}">
                <a16:creationId xmlns:a16="http://schemas.microsoft.com/office/drawing/2014/main" id="{85474971-CBCC-AA2A-9EC0-10AE2C61351D}"/>
              </a:ext>
            </a:extLst>
          </p:cNvPr>
          <p:cNvSpPr>
            <a:spLocks noGrp="1"/>
          </p:cNvSpPr>
          <p:nvPr>
            <p:ph type="ctrTitle"/>
          </p:nvPr>
        </p:nvSpPr>
        <p:spPr/>
        <p:txBody>
          <a:bodyPr/>
          <a:lstStyle/>
          <a:p>
            <a:r>
              <a:rPr lang="en-US" dirty="0"/>
              <a:t>ECM – DOWNLOAD </a:t>
            </a:r>
          </a:p>
        </p:txBody>
      </p:sp>
      <p:sp>
        <p:nvSpPr>
          <p:cNvPr id="2" name="Content Placeholder 1">
            <a:extLst>
              <a:ext uri="{FF2B5EF4-FFF2-40B4-BE49-F238E27FC236}">
                <a16:creationId xmlns:a16="http://schemas.microsoft.com/office/drawing/2014/main" id="{35DD562D-06CF-B41A-B407-A79B80BE9153}"/>
              </a:ext>
            </a:extLst>
          </p:cNvPr>
          <p:cNvSpPr>
            <a:spLocks noGrp="1"/>
          </p:cNvSpPr>
          <p:nvPr>
            <p:ph type="subTitle" idx="1"/>
          </p:nvPr>
        </p:nvSpPr>
        <p:spPr/>
        <p:txBody>
          <a:bodyPr>
            <a:normAutofit fontScale="55000" lnSpcReduction="20000"/>
          </a:bodyPr>
          <a:lstStyle/>
          <a:p>
            <a:r>
              <a:rPr lang="en-US" dirty="0"/>
              <a:t>PRODUCT STATUS REPORT</a:t>
            </a:r>
          </a:p>
          <a:p>
            <a:r>
              <a:rPr lang="en-US" dirty="0"/>
              <a:t>WARRANTY DOWNLOAD</a:t>
            </a:r>
          </a:p>
          <a:p>
            <a:r>
              <a:rPr lang="en-US" dirty="0"/>
              <a:t>ECM REPLACEMENT FILE</a:t>
            </a:r>
          </a:p>
        </p:txBody>
      </p:sp>
      <p:sp>
        <p:nvSpPr>
          <p:cNvPr id="3" name="Footer Placeholder 2">
            <a:extLst>
              <a:ext uri="{FF2B5EF4-FFF2-40B4-BE49-F238E27FC236}">
                <a16:creationId xmlns:a16="http://schemas.microsoft.com/office/drawing/2014/main" id="{09A1F73E-3C28-6786-FDBA-A74551408405}"/>
              </a:ext>
            </a:extLst>
          </p:cNvPr>
          <p:cNvSpPr>
            <a:spLocks noGrp="1"/>
          </p:cNvSpPr>
          <p:nvPr>
            <p:ph type="ftr" sz="quarter" idx="4294967295"/>
          </p:nvPr>
        </p:nvSpPr>
        <p:spPr>
          <a:xfrm>
            <a:off x="0" y="6269038"/>
            <a:ext cx="5067300" cy="246062"/>
          </a:xfrm>
        </p:spPr>
        <p:txBody>
          <a:bodyPr/>
          <a:lstStyle/>
          <a:p>
            <a:r>
              <a:rPr lang="en-US"/>
              <a:t>COPYRIGHT © 2020 MILTON CAT</a:t>
            </a:r>
          </a:p>
        </p:txBody>
      </p:sp>
      <p:sp>
        <p:nvSpPr>
          <p:cNvPr id="4" name="Slide Number Placeholder 3">
            <a:extLst>
              <a:ext uri="{FF2B5EF4-FFF2-40B4-BE49-F238E27FC236}">
                <a16:creationId xmlns:a16="http://schemas.microsoft.com/office/drawing/2014/main" id="{F5E274AF-222F-50BB-DAF6-5ED80134E374}"/>
              </a:ext>
            </a:extLst>
          </p:cNvPr>
          <p:cNvSpPr>
            <a:spLocks noGrp="1"/>
          </p:cNvSpPr>
          <p:nvPr>
            <p:ph type="sldNum" sz="quarter" idx="4294967295"/>
          </p:nvPr>
        </p:nvSpPr>
        <p:spPr>
          <a:xfrm>
            <a:off x="11452225" y="6269038"/>
            <a:ext cx="739775" cy="246062"/>
          </a:xfrm>
        </p:spPr>
        <p:txBody>
          <a:bodyPr/>
          <a:lstStyle/>
          <a:p>
            <a:fld id="{B2D26DA7-7BA1-40D7-942E-35A11AFC83EE}" type="slidenum">
              <a:rPr lang="en-US" smtClean="0"/>
              <a:t>97</a:t>
            </a:fld>
            <a:endParaRPr lang="en-US"/>
          </a:p>
        </p:txBody>
      </p:sp>
      <p:sp>
        <p:nvSpPr>
          <p:cNvPr id="9" name="TextBox 8">
            <a:extLst>
              <a:ext uri="{FF2B5EF4-FFF2-40B4-BE49-F238E27FC236}">
                <a16:creationId xmlns:a16="http://schemas.microsoft.com/office/drawing/2014/main" id="{7C9CB58D-6424-0AFB-1416-9D2082DCC0EC}"/>
              </a:ext>
            </a:extLst>
          </p:cNvPr>
          <p:cNvSpPr txBox="1"/>
          <p:nvPr/>
        </p:nvSpPr>
        <p:spPr>
          <a:xfrm>
            <a:off x="805543" y="2465740"/>
            <a:ext cx="6096000" cy="646331"/>
          </a:xfrm>
          <a:prstGeom prst="rect">
            <a:avLst/>
          </a:prstGeom>
          <a:noFill/>
        </p:spPr>
        <p:txBody>
          <a:bodyPr wrap="square">
            <a:spAutoFit/>
          </a:bodyPr>
          <a:lstStyle/>
          <a:p>
            <a:r>
              <a:rPr lang="en-US" sz="3600" dirty="0"/>
              <a:t>BRUCE BERRY</a:t>
            </a:r>
          </a:p>
        </p:txBody>
      </p:sp>
    </p:spTree>
    <p:extLst>
      <p:ext uri="{BB962C8B-B14F-4D97-AF65-F5344CB8AC3E}">
        <p14:creationId xmlns:p14="http://schemas.microsoft.com/office/powerpoint/2010/main" val="365895658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9438BDB2-5616-451D-8AFA-47AFDA118C12}"/>
              </a:ext>
            </a:extLst>
          </p:cNvPr>
          <p:cNvPicPr>
            <a:picLocks noGrp="1" noChangeAspect="1"/>
          </p:cNvPicPr>
          <p:nvPr>
            <p:ph type="pic" sz="quarter" idx="13"/>
          </p:nvPr>
        </p:nvPicPr>
        <p:blipFill rotWithShape="1">
          <a:blip r:embed="rId2">
            <a:alphaModFix amt="50000"/>
            <a:extLst>
              <a:ext uri="{28A0092B-C50C-407E-A947-70E740481C1C}">
                <a14:useLocalDpi xmlns:a14="http://schemas.microsoft.com/office/drawing/2010/main" val="0"/>
              </a:ext>
            </a:extLst>
          </a:blip>
          <a:srcRect l="25"/>
          <a:stretch/>
        </p:blipFill>
        <p:spPr>
          <a:xfrm>
            <a:off x="20" y="10"/>
            <a:ext cx="12188930" cy="6857990"/>
          </a:xfrm>
          <a:prstGeom prst="rect">
            <a:avLst/>
          </a:prstGeom>
        </p:spPr>
      </p:pic>
      <p:sp>
        <p:nvSpPr>
          <p:cNvPr id="3" name="Title 2">
            <a:extLst>
              <a:ext uri="{FF2B5EF4-FFF2-40B4-BE49-F238E27FC236}">
                <a16:creationId xmlns:a16="http://schemas.microsoft.com/office/drawing/2014/main" id="{EE7954FB-333C-4A43-9154-507CE913DCA5}"/>
              </a:ext>
            </a:extLst>
          </p:cNvPr>
          <p:cNvSpPr>
            <a:spLocks noGrp="1"/>
          </p:cNvSpPr>
          <p:nvPr>
            <p:ph type="title"/>
          </p:nvPr>
        </p:nvSpPr>
        <p:spPr>
          <a:xfrm>
            <a:off x="1524000" y="1122363"/>
            <a:ext cx="9144000" cy="3063240"/>
          </a:xfrm>
        </p:spPr>
        <p:txBody>
          <a:bodyPr vert="horz" lIns="91440" tIns="45720" rIns="91440" bIns="45720" rtlCol="0" anchor="b">
            <a:normAutofit/>
          </a:bodyPr>
          <a:lstStyle/>
          <a:p>
            <a:r>
              <a:rPr lang="en-US" sz="6600">
                <a:solidFill>
                  <a:srgbClr val="FFFFFF"/>
                </a:solidFill>
                <a:latin typeface="+mj-lt"/>
              </a:rPr>
              <a:t>Product Services</a:t>
            </a:r>
          </a:p>
        </p:txBody>
      </p:sp>
      <p:sp>
        <p:nvSpPr>
          <p:cNvPr id="4" name="Text Placeholder 3">
            <a:extLst>
              <a:ext uri="{FF2B5EF4-FFF2-40B4-BE49-F238E27FC236}">
                <a16:creationId xmlns:a16="http://schemas.microsoft.com/office/drawing/2014/main" id="{5E7249B2-C34C-45FF-AFA7-D09BF980E982}"/>
              </a:ext>
            </a:extLst>
          </p:cNvPr>
          <p:cNvSpPr>
            <a:spLocks noGrp="1"/>
          </p:cNvSpPr>
          <p:nvPr>
            <p:ph type="body" idx="1"/>
          </p:nvPr>
        </p:nvSpPr>
        <p:spPr>
          <a:xfrm>
            <a:off x="1527048" y="4599432"/>
            <a:ext cx="9144000" cy="1536192"/>
          </a:xfrm>
        </p:spPr>
        <p:txBody>
          <a:bodyPr vert="horz" lIns="91440" tIns="45720" rIns="91440" bIns="45720" rtlCol="0">
            <a:normAutofit/>
          </a:bodyPr>
          <a:lstStyle/>
          <a:p>
            <a:pPr>
              <a:spcBef>
                <a:spcPts val="1000"/>
              </a:spcBef>
            </a:pPr>
            <a:r>
              <a:rPr lang="en-US" dirty="0">
                <a:solidFill>
                  <a:srgbClr val="FFFFFF"/>
                </a:solidFill>
              </a:rPr>
              <a:t>ESC – Quote Tool	</a:t>
            </a:r>
          </a:p>
        </p:txBody>
      </p:sp>
      <p:sp>
        <p:nvSpPr>
          <p:cNvPr id="13"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3166781"/>
      </p:ext>
    </p:extLst>
  </p:cSld>
  <p:clrMapOvr>
    <a:overrideClrMapping bg1="dk1" tx1="lt1" bg2="dk2" tx2="lt2" accent1="accent1" accent2="accent2" accent3="accent3" accent4="accent4" accent5="accent5" accent6="accent6" hlink="hlink" folHlink="folHlink"/>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925C5F1C-EA10-123F-4290-CC6CE9D7E63F}"/>
              </a:ext>
            </a:extLst>
          </p:cNvPr>
          <p:cNvSpPr>
            <a:spLocks noGrp="1" noChangeArrowheads="1"/>
          </p:cNvSpPr>
          <p:nvPr>
            <p:ph type="title"/>
          </p:nvPr>
        </p:nvSpPr>
        <p:spPr/>
        <p:txBody>
          <a:bodyPr/>
          <a:lstStyle/>
          <a:p>
            <a:pPr eaLnBrk="1" hangingPunct="1"/>
            <a:r>
              <a:rPr lang="en-US" altLang="en-US" dirty="0"/>
              <a:t>                                                    WHAT IS ESC?</a:t>
            </a:r>
          </a:p>
        </p:txBody>
      </p:sp>
      <p:sp>
        <p:nvSpPr>
          <p:cNvPr id="41987" name="Rectangle 3">
            <a:extLst>
              <a:ext uri="{FF2B5EF4-FFF2-40B4-BE49-F238E27FC236}">
                <a16:creationId xmlns:a16="http://schemas.microsoft.com/office/drawing/2014/main" id="{3F5EA3F9-6653-ADBA-A3FD-EF414A35E0F4}"/>
              </a:ext>
            </a:extLst>
          </p:cNvPr>
          <p:cNvSpPr>
            <a:spLocks noGrp="1" noChangeArrowheads="1"/>
          </p:cNvSpPr>
          <p:nvPr>
            <p:ph type="body" idx="1"/>
          </p:nvPr>
        </p:nvSpPr>
        <p:spPr>
          <a:xfrm>
            <a:off x="4038600" y="1600201"/>
            <a:ext cx="6172200" cy="4525963"/>
          </a:xfrm>
        </p:spPr>
        <p:txBody>
          <a:bodyPr>
            <a:normAutofit lnSpcReduction="10000"/>
          </a:bodyPr>
          <a:lstStyle/>
          <a:p>
            <a:pPr eaLnBrk="1" hangingPunct="1">
              <a:lnSpc>
                <a:spcPct val="90000"/>
              </a:lnSpc>
            </a:pPr>
            <a:r>
              <a:rPr lang="en-US" altLang="en-US" sz="2400"/>
              <a:t>A program that is purchased through Caterpillar Insurance for new, used or overhauled engines. </a:t>
            </a:r>
          </a:p>
          <a:p>
            <a:pPr eaLnBrk="1" hangingPunct="1">
              <a:lnSpc>
                <a:spcPct val="90000"/>
              </a:lnSpc>
            </a:pPr>
            <a:r>
              <a:rPr lang="en-US" altLang="en-US" sz="2400"/>
              <a:t>Program is component specific and is NOT an extension of Standard Warranty</a:t>
            </a:r>
          </a:p>
          <a:p>
            <a:pPr eaLnBrk="1" hangingPunct="1">
              <a:lnSpc>
                <a:spcPct val="90000"/>
              </a:lnSpc>
            </a:pPr>
            <a:r>
              <a:rPr lang="en-US" altLang="en-US" sz="2400"/>
              <a:t>When purchased the time is based off the original Date of Delivery running concurrently with the standard warranty period</a:t>
            </a:r>
          </a:p>
          <a:p>
            <a:pPr lvl="1" eaLnBrk="1" hangingPunct="1">
              <a:lnSpc>
                <a:spcPct val="90000"/>
              </a:lnSpc>
            </a:pPr>
            <a:r>
              <a:rPr lang="en-US" altLang="en-US"/>
              <a:t>IE a 60 month program will expire 60 months from the original date of delivery however we would not file against the program until the standard coverage expires</a:t>
            </a:r>
          </a:p>
        </p:txBody>
      </p:sp>
      <p:pic>
        <p:nvPicPr>
          <p:cNvPr id="41988" name="Picture 5">
            <a:extLst>
              <a:ext uri="{FF2B5EF4-FFF2-40B4-BE49-F238E27FC236}">
                <a16:creationId xmlns:a16="http://schemas.microsoft.com/office/drawing/2014/main" id="{86536966-65AD-41E9-E86D-1EAF44EEF3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188" t="30864" r="72656" b="17284"/>
          <a:stretch>
            <a:fillRect/>
          </a:stretch>
        </p:blipFill>
        <p:spPr bwMode="auto">
          <a:xfrm>
            <a:off x="1524000" y="0"/>
            <a:ext cx="19812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7188845"/>
      </p:ext>
    </p:extLst>
  </p:cSld>
  <p:clrMapOvr>
    <a:masterClrMapping/>
  </p:clrMapOvr>
</p:sld>
</file>

<file path=ppt/theme/theme1.xml><?xml version="1.0" encoding="utf-8"?>
<a:theme xmlns:a="http://schemas.openxmlformats.org/drawingml/2006/main" name="Office Theme">
  <a:themeElements>
    <a:clrScheme name="MiltonCAT">
      <a:dk1>
        <a:sysClr val="windowText" lastClr="000000"/>
      </a:dk1>
      <a:lt1>
        <a:sysClr val="window" lastClr="FFFFFF"/>
      </a:lt1>
      <a:dk2>
        <a:srgbClr val="44546A"/>
      </a:dk2>
      <a:lt2>
        <a:srgbClr val="E7E6E6"/>
      </a:lt2>
      <a:accent1>
        <a:srgbClr val="FFC71F"/>
      </a:accent1>
      <a:accent2>
        <a:srgbClr val="000000"/>
      </a:accent2>
      <a:accent3>
        <a:srgbClr val="87969F"/>
      </a:accent3>
      <a:accent4>
        <a:srgbClr val="6D6E71"/>
      </a:accent4>
      <a:accent5>
        <a:srgbClr val="BCBDC0"/>
      </a:accent5>
      <a:accent6>
        <a:srgbClr val="C00000"/>
      </a:accent6>
      <a:hlink>
        <a:srgbClr val="0966A1"/>
      </a:hlink>
      <a:folHlink>
        <a:srgbClr val="954F72"/>
      </a:folHlink>
    </a:clrScheme>
    <a:fontScheme name="Custom 3">
      <a:majorFont>
        <a:latin typeface="Impact"/>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7F7957EF9CB8847A4355D8F03E3E710" ma:contentTypeVersion="17" ma:contentTypeDescription="Create a new document." ma:contentTypeScope="" ma:versionID="99395a14c7c3b494157f8b9d43b59119">
  <xsd:schema xmlns:xsd="http://www.w3.org/2001/XMLSchema" xmlns:xs="http://www.w3.org/2001/XMLSchema" xmlns:p="http://schemas.microsoft.com/office/2006/metadata/properties" xmlns:ns2="b7177076-fda1-410f-a880-6509d5bf0d3f" xmlns:ns3="e79b5a52-26ee-4882-a64d-acc2c7c7c5b3" targetNamespace="http://schemas.microsoft.com/office/2006/metadata/properties" ma:root="true" ma:fieldsID="7bf7429c51a6295ebd63adffe319ff3f" ns2:_="" ns3:_="">
    <xsd:import namespace="b7177076-fda1-410f-a880-6509d5bf0d3f"/>
    <xsd:import namespace="e79b5a52-26ee-4882-a64d-acc2c7c7c5b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ServiceAutoKeyPoints" minOccurs="0"/>
                <xsd:element ref="ns2:MediaServiceKeyPoints" minOccurs="0"/>
                <xsd:element ref="ns3:SharedWithUsers" minOccurs="0"/>
                <xsd:element ref="ns3:SharedWithDetails" minOccurs="0"/>
                <xsd:element ref="ns2:Date_x002f_Time"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177076-fda1-410f-a880-6509d5bf0d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Date_x002f_Time" ma:index="20" nillable="true" ma:displayName="Date/Time" ma:format="DateOnly" ma:internalName="Date_x002f_Time">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52b05c5-7e89-405e-a13f-007263ec6af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79b5a52-26ee-4882-a64d-acc2c7c7c5b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36688df5-6d9f-44a7-9d53-94ff33670f96}" ma:internalName="TaxCatchAll" ma:showField="CatchAllData" ma:web="e79b5a52-26ee-4882-a64d-acc2c7c7c5b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ate_x002f_Time xmlns="b7177076-fda1-410f-a880-6509d5bf0d3f" xsi:nil="true"/>
    <lcf76f155ced4ddcb4097134ff3c332f xmlns="b7177076-fda1-410f-a880-6509d5bf0d3f">
      <Terms xmlns="http://schemas.microsoft.com/office/infopath/2007/PartnerControls"/>
    </lcf76f155ced4ddcb4097134ff3c332f>
    <TaxCatchAll xmlns="e79b5a52-26ee-4882-a64d-acc2c7c7c5b3" xsi:nil="true"/>
  </documentManagement>
</p:properties>
</file>

<file path=customXml/itemProps1.xml><?xml version="1.0" encoding="utf-8"?>
<ds:datastoreItem xmlns:ds="http://schemas.openxmlformats.org/officeDocument/2006/customXml" ds:itemID="{E070B224-7D05-43E7-A6AD-AA29D41106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177076-fda1-410f-a880-6509d5bf0d3f"/>
    <ds:schemaRef ds:uri="e79b5a52-26ee-4882-a64d-acc2c7c7c5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7BE6524-B97C-460A-B90F-34F5B797C3A7}">
  <ds:schemaRefs>
    <ds:schemaRef ds:uri="http://schemas.microsoft.com/sharepoint/v3/contenttype/forms"/>
  </ds:schemaRefs>
</ds:datastoreItem>
</file>

<file path=customXml/itemProps3.xml><?xml version="1.0" encoding="utf-8"?>
<ds:datastoreItem xmlns:ds="http://schemas.openxmlformats.org/officeDocument/2006/customXml" ds:itemID="{16AD5E7F-9D1F-41D2-90E0-0AC025B63F16}">
  <ds:schemaRefs>
    <ds:schemaRef ds:uri="http://schemas.microsoft.com/office/2006/metadata/properties"/>
    <ds:schemaRef ds:uri="http://schemas.microsoft.com/office/infopath/2007/PartnerControls"/>
    <ds:schemaRef ds:uri="b7177076-fda1-410f-a880-6509d5bf0d3f"/>
    <ds:schemaRef ds:uri="e79b5a52-26ee-4882-a64d-acc2c7c7c5b3"/>
  </ds:schemaRefs>
</ds:datastoreItem>
</file>

<file path=docProps/app.xml><?xml version="1.0" encoding="utf-8"?>
<Properties xmlns="http://schemas.openxmlformats.org/officeDocument/2006/extended-properties" xmlns:vt="http://schemas.openxmlformats.org/officeDocument/2006/docPropsVTypes">
  <TotalTime>22623</TotalTime>
  <Words>4224</Words>
  <Application>Microsoft Office PowerPoint</Application>
  <PresentationFormat>Widescreen</PresentationFormat>
  <Paragraphs>559</Paragraphs>
  <Slides>108</Slides>
  <Notes>7</Notes>
  <HiddenSlides>5</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108</vt:i4>
      </vt:variant>
    </vt:vector>
  </HeadingPairs>
  <TitlesOfParts>
    <vt:vector size="120" baseType="lpstr">
      <vt:lpstr>Arial</vt:lpstr>
      <vt:lpstr>Arial Narrow</vt:lpstr>
      <vt:lpstr>Calibri</vt:lpstr>
      <vt:lpstr>Calibri Light</vt:lpstr>
      <vt:lpstr>Impact</vt:lpstr>
      <vt:lpstr>Monotype Sorts</vt:lpstr>
      <vt:lpstr>Segoe UI Symbol</vt:lpstr>
      <vt:lpstr>Times New Roman</vt:lpstr>
      <vt:lpstr>Wingdings</vt:lpstr>
      <vt:lpstr>Wingdings 3</vt:lpstr>
      <vt:lpstr>Office Theme</vt:lpstr>
      <vt:lpstr>Adobe Acrobat Document</vt:lpstr>
      <vt:lpstr> Milton Cat Welcomes you         Our Industrial Partner Dealers   </vt:lpstr>
      <vt:lpstr>2023 ISD Training </vt:lpstr>
      <vt:lpstr>Safety First</vt:lpstr>
      <vt:lpstr>ISD Agenda  </vt:lpstr>
      <vt:lpstr>     Complete the Pre-Test</vt:lpstr>
      <vt:lpstr>Commercial Engine Business Overview Some of What We Do:</vt:lpstr>
      <vt:lpstr>Who are our Business Partners </vt:lpstr>
      <vt:lpstr>What is an ISD - Industrial Service Dealer</vt:lpstr>
      <vt:lpstr>ISD Program Content </vt:lpstr>
      <vt:lpstr>ISD Program Content </vt:lpstr>
      <vt:lpstr>ISD provides benefits to our customer </vt:lpstr>
      <vt:lpstr>Objectives…….</vt:lpstr>
      <vt:lpstr>ISD Requirements</vt:lpstr>
      <vt:lpstr>ENGINE PARTS &amp; SERVICE AGREEMENT</vt:lpstr>
      <vt:lpstr>At a Glance </vt:lpstr>
      <vt:lpstr>Service Level definition</vt:lpstr>
      <vt:lpstr>Service Level definition</vt:lpstr>
      <vt:lpstr>Basic Maintenance Dealer Requirements </vt:lpstr>
      <vt:lpstr>Full Service Dealer Requirements </vt:lpstr>
      <vt:lpstr>Helpful Links</vt:lpstr>
      <vt:lpstr>Definition of a Warranty Repair</vt:lpstr>
      <vt:lpstr>    What is Warranty</vt:lpstr>
      <vt:lpstr>          ISD Warranty Capability</vt:lpstr>
      <vt:lpstr>Determining Type of Warranty</vt:lpstr>
      <vt:lpstr>    Warranty Situations</vt:lpstr>
      <vt:lpstr>                                           Non -  Warranty Situations</vt:lpstr>
      <vt:lpstr>Determining Type of Warranty/Extended Service Plan</vt:lpstr>
      <vt:lpstr>WARRANTY STATEMENTS</vt:lpstr>
      <vt:lpstr>Industrial Application Principal Work Codes </vt:lpstr>
      <vt:lpstr>WARRANTY COVERAGE</vt:lpstr>
      <vt:lpstr>WARRANTY COVERAGE</vt:lpstr>
      <vt:lpstr> Additional Standard Warranty Information Travel Time and Mileage</vt:lpstr>
      <vt:lpstr>    Parts Warranty </vt:lpstr>
      <vt:lpstr>Travel Expense</vt:lpstr>
      <vt:lpstr>Claimsi &amp; Internet</vt:lpstr>
      <vt:lpstr>Course Schedule</vt:lpstr>
      <vt:lpstr>On-line Classes – Dealer Management System (DLMS) for ISD Dealers</vt:lpstr>
      <vt:lpstr>Review Dealers Best Practices</vt:lpstr>
      <vt:lpstr>Log-in issues </vt:lpstr>
      <vt:lpstr>IS IT COVERED</vt:lpstr>
      <vt:lpstr>Miscellaneous options</vt:lpstr>
      <vt:lpstr>Milton Cat Web Site </vt:lpstr>
      <vt:lpstr>       On-line Guide Highlights</vt:lpstr>
      <vt:lpstr>Staying Current with Bulletin Changes</vt:lpstr>
      <vt:lpstr>Repair History by Serial Number (SIMSi)</vt:lpstr>
      <vt:lpstr>SALES AND SERVICE BY SERIAL NUMBER (REPAIR HISTORY</vt:lpstr>
      <vt:lpstr>          Sales and Service By S/N: Use available links listed for additional information           </vt:lpstr>
      <vt:lpstr>PowerPoint Presentation</vt:lpstr>
      <vt:lpstr>PowerPoint Presentation</vt:lpstr>
      <vt:lpstr>PowerPoint Presentation</vt:lpstr>
      <vt:lpstr>How do I look up S/L’s on engine that has S/L showing from PIS Screen?</vt:lpstr>
      <vt:lpstr>Use link to get to the applicable S/L.  Are Pop up blockers off?</vt:lpstr>
      <vt:lpstr>PCC</vt:lpstr>
      <vt:lpstr>CLAIMSI  submitting claims</vt:lpstr>
      <vt:lpstr>Claimsi FAQ’s</vt:lpstr>
      <vt:lpstr>HELP</vt:lpstr>
      <vt:lpstr>What’s New in Claimsi Maintenance &amp; Dealer Index?</vt:lpstr>
      <vt:lpstr>What’s New in Claimsi Maintenance &amp; Dealer Index?</vt:lpstr>
      <vt:lpstr>ASSC REPORT</vt:lpstr>
      <vt:lpstr>CLAIMSI SUPPORT</vt:lpstr>
      <vt:lpstr> </vt:lpstr>
      <vt:lpstr> </vt:lpstr>
      <vt:lpstr> </vt:lpstr>
      <vt:lpstr> </vt:lpstr>
      <vt:lpstr> </vt:lpstr>
      <vt:lpstr>Goodwill Claims  </vt:lpstr>
      <vt:lpstr>Goodwill Form</vt:lpstr>
      <vt:lpstr>Draft Claim </vt:lpstr>
      <vt:lpstr> </vt:lpstr>
      <vt:lpstr>Different Draft Claims</vt:lpstr>
      <vt:lpstr>Parts Detail</vt:lpstr>
      <vt:lpstr>Labor Detail</vt:lpstr>
      <vt:lpstr>TRG SMC Job Code </vt:lpstr>
      <vt:lpstr>Travel Vehicle Detail</vt:lpstr>
      <vt:lpstr>Travel Vehicle Detail</vt:lpstr>
      <vt:lpstr>Misc/Parts Summary</vt:lpstr>
      <vt:lpstr>Acceptance after Submission</vt:lpstr>
      <vt:lpstr>Submit Claim</vt:lpstr>
      <vt:lpstr>Submission Messages</vt:lpstr>
      <vt:lpstr>Claim Not Accepted</vt:lpstr>
      <vt:lpstr>Claim Submission </vt:lpstr>
      <vt:lpstr>What does print/save do?   Does it save my claim?</vt:lpstr>
      <vt:lpstr> </vt:lpstr>
      <vt:lpstr>What is a Returned Claim</vt:lpstr>
      <vt:lpstr>Benefit of Claim Returned</vt:lpstr>
      <vt:lpstr>Grief Hold Update</vt:lpstr>
      <vt:lpstr>Grief Hold Update</vt:lpstr>
      <vt:lpstr>Grief Hold Update</vt:lpstr>
      <vt:lpstr>Claim Maintenance</vt:lpstr>
      <vt:lpstr>Emissions</vt:lpstr>
      <vt:lpstr>Order of Coverage  Bulletin 1.11-15</vt:lpstr>
      <vt:lpstr>LATE Claims Exceptions</vt:lpstr>
      <vt:lpstr>TRG</vt:lpstr>
      <vt:lpstr>Send it BACK &amp; Warranty Parts handling</vt:lpstr>
      <vt:lpstr>TRG Question/Concerns</vt:lpstr>
      <vt:lpstr>Diagnosis / Troubleshoot</vt:lpstr>
      <vt:lpstr>ECM – DOWNLOAD </vt:lpstr>
      <vt:lpstr>Product Services</vt:lpstr>
      <vt:lpstr>                                                    WHAT IS ESC?</vt:lpstr>
      <vt:lpstr>2023 New Engine and Extended Service Coverage</vt:lpstr>
      <vt:lpstr>Milton Cat Checklist for ESC Quote Request</vt:lpstr>
      <vt:lpstr>What is the difference between Silver, Gold and Platinum and Platinum Plus?</vt:lpstr>
      <vt:lpstr>Platinum Plus continued</vt:lpstr>
      <vt:lpstr>Additional Coverage for Platinum Plus </vt:lpstr>
      <vt:lpstr>Marketing Update</vt:lpstr>
      <vt:lpstr>2023 Marketing Programs for Industrial </vt:lpstr>
      <vt:lpstr>   2023 Marketing Programs for Industrial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Crystal Green</dc:creator>
  <cp:lastModifiedBy>Gelinas, Rhonda</cp:lastModifiedBy>
  <cp:revision>122</cp:revision>
  <dcterms:created xsi:type="dcterms:W3CDTF">2020-10-05T02:27:37Z</dcterms:created>
  <dcterms:modified xsi:type="dcterms:W3CDTF">2023-03-21T21:55:30Z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0x01010097F7957EF9CB8847A4355D8F03E3E710</vt:lpwstr>
  </property>
  <property fmtid="{D5CDD505-2E9C-101B-9397-08002B2CF9AE}" pid="3" name="MediaServiceImageTags">
    <vt:lpwstr/>
  </property>
</Properties>
</file>