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0" r:id="rId6"/>
    <p:sldId id="307" r:id="rId7"/>
    <p:sldId id="272" r:id="rId8"/>
    <p:sldId id="289" r:id="rId9"/>
    <p:sldId id="321" r:id="rId10"/>
    <p:sldId id="315" r:id="rId11"/>
    <p:sldId id="316" r:id="rId12"/>
    <p:sldId id="338" r:id="rId13"/>
    <p:sldId id="339" r:id="rId14"/>
    <p:sldId id="340" r:id="rId15"/>
    <p:sldId id="318" r:id="rId16"/>
    <p:sldId id="319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153F0-358C-4A40-9AEC-B5379F9DF675}" v="1" dt="2023-03-15T23:18:39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73" autoAdjust="0"/>
  </p:normalViewPr>
  <p:slideViewPr>
    <p:cSldViewPr snapToGrid="0">
      <p:cViewPr varScale="1">
        <p:scale>
          <a:sx n="59" d="100"/>
          <a:sy n="59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643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F155FD-741B-4960-9831-E4F06EFA9F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73E0-C1E9-49ED-A949-6BA40D5706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2D25-1667-4C93-827B-8198EF56BCC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5DF1F-EBF9-4DAE-A529-688CBA278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0EFCF-7BA4-4F8E-87BE-149BEAAB50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66AD-7F65-48C6-A50A-E3BD2B0E8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AC0E-BD93-47DA-9486-FC46622522C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510C-A238-4B35-95DC-BF08782B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510C-A238-4B35-95DC-BF08782BE0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510C-A238-4B35-95DC-BF08782BE0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3688F531-5A6B-44FF-94FC-3732659AC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8012" r="249" b="8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F4AEE0-537E-4FAC-B749-2AFBC28D2D2F}"/>
              </a:ext>
            </a:extLst>
          </p:cNvPr>
          <p:cNvSpPr/>
          <p:nvPr userDrawn="1"/>
        </p:nvSpPr>
        <p:spPr>
          <a:xfrm>
            <a:off x="152400" y="0"/>
            <a:ext cx="4862304" cy="6858000"/>
          </a:xfrm>
          <a:custGeom>
            <a:avLst/>
            <a:gdLst>
              <a:gd name="connsiteX0" fmla="*/ 0 w 4862304"/>
              <a:gd name="connsiteY0" fmla="*/ 0 h 6858000"/>
              <a:gd name="connsiteX1" fmla="*/ 3033815 w 4862304"/>
              <a:gd name="connsiteY1" fmla="*/ 0 h 6858000"/>
              <a:gd name="connsiteX2" fmla="*/ 3200755 w 4862304"/>
              <a:gd name="connsiteY2" fmla="*/ 131189 h 6858000"/>
              <a:gd name="connsiteX3" fmla="*/ 4862304 w 4862304"/>
              <a:gd name="connsiteY3" fmla="*/ 3654429 h 6858000"/>
              <a:gd name="connsiteX4" fmla="*/ 3676176 w 4862304"/>
              <a:gd name="connsiteY4" fmla="*/ 6724411 h 6858000"/>
              <a:gd name="connsiteX5" fmla="*/ 3548810 w 4862304"/>
              <a:gd name="connsiteY5" fmla="*/ 6858000 h 6858000"/>
              <a:gd name="connsiteX6" fmla="*/ 0 w 48623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2304" h="6858000">
                <a:moveTo>
                  <a:pt x="0" y="0"/>
                </a:moveTo>
                <a:lnTo>
                  <a:pt x="3033815" y="0"/>
                </a:lnTo>
                <a:lnTo>
                  <a:pt x="3200755" y="131189"/>
                </a:lnTo>
                <a:cubicBezTo>
                  <a:pt x="4215505" y="968635"/>
                  <a:pt x="4862304" y="2235998"/>
                  <a:pt x="4862304" y="3654429"/>
                </a:cubicBezTo>
                <a:cubicBezTo>
                  <a:pt x="4862304" y="4836455"/>
                  <a:pt x="4413138" y="5913573"/>
                  <a:pt x="3676176" y="6724411"/>
                </a:cubicBezTo>
                <a:lnTo>
                  <a:pt x="35488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222FB2-EA20-4458-8777-527E74458A19}"/>
              </a:ext>
            </a:extLst>
          </p:cNvPr>
          <p:cNvSpPr/>
          <p:nvPr userDrawn="1"/>
        </p:nvSpPr>
        <p:spPr>
          <a:xfrm>
            <a:off x="0" y="0"/>
            <a:ext cx="4862304" cy="6858000"/>
          </a:xfrm>
          <a:custGeom>
            <a:avLst/>
            <a:gdLst>
              <a:gd name="connsiteX0" fmla="*/ 0 w 4862304"/>
              <a:gd name="connsiteY0" fmla="*/ 0 h 6858000"/>
              <a:gd name="connsiteX1" fmla="*/ 3033815 w 4862304"/>
              <a:gd name="connsiteY1" fmla="*/ 0 h 6858000"/>
              <a:gd name="connsiteX2" fmla="*/ 3200755 w 4862304"/>
              <a:gd name="connsiteY2" fmla="*/ 131189 h 6858000"/>
              <a:gd name="connsiteX3" fmla="*/ 4862304 w 4862304"/>
              <a:gd name="connsiteY3" fmla="*/ 3654429 h 6858000"/>
              <a:gd name="connsiteX4" fmla="*/ 3676176 w 4862304"/>
              <a:gd name="connsiteY4" fmla="*/ 6724411 h 6858000"/>
              <a:gd name="connsiteX5" fmla="*/ 3548810 w 4862304"/>
              <a:gd name="connsiteY5" fmla="*/ 6858000 h 6858000"/>
              <a:gd name="connsiteX6" fmla="*/ 0 w 48623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2304" h="6858000">
                <a:moveTo>
                  <a:pt x="0" y="0"/>
                </a:moveTo>
                <a:lnTo>
                  <a:pt x="3033815" y="0"/>
                </a:lnTo>
                <a:lnTo>
                  <a:pt x="3200755" y="131189"/>
                </a:lnTo>
                <a:cubicBezTo>
                  <a:pt x="4215505" y="968635"/>
                  <a:pt x="4862304" y="2235998"/>
                  <a:pt x="4862304" y="3654429"/>
                </a:cubicBezTo>
                <a:cubicBezTo>
                  <a:pt x="4862304" y="4836455"/>
                  <a:pt x="4413138" y="5913573"/>
                  <a:pt x="3676176" y="6724411"/>
                </a:cubicBezTo>
                <a:lnTo>
                  <a:pt x="35488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4803-0A92-4DFB-B6B9-35F6BE983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3313" y="242684"/>
            <a:ext cx="2393303" cy="645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02048-B93F-4DED-A9BD-A0AEF1C93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822" y="1754541"/>
            <a:ext cx="5740794" cy="2387600"/>
          </a:xfrm>
        </p:spPr>
        <p:txBody>
          <a:bodyPr anchor="b">
            <a:normAutofit/>
          </a:bodyPr>
          <a:lstStyle>
            <a:lvl1pPr algn="l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B6A77-A6DD-4FD8-B8FF-AA4A88EA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822" y="4392260"/>
            <a:ext cx="5740794" cy="1319918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40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2759D-7E93-4490-8BF3-CA683EEB4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6476" y="5724172"/>
            <a:ext cx="5740099" cy="6651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26AAF8-EF87-4672-83C7-EF28DDBF3270}"/>
              </a:ext>
            </a:extLst>
          </p:cNvPr>
          <p:cNvSpPr/>
          <p:nvPr userDrawn="1"/>
        </p:nvSpPr>
        <p:spPr>
          <a:xfrm flipH="1">
            <a:off x="6096000" y="4973710"/>
            <a:ext cx="45720" cy="128016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outdoor, transport, digger, child&#10;&#10;Description automatically generated">
            <a:extLst>
              <a:ext uri="{FF2B5EF4-FFF2-40B4-BE49-F238E27FC236}">
                <a16:creationId xmlns:a16="http://schemas.microsoft.com/office/drawing/2014/main" id="{BA9186E7-5213-497B-83E0-2AA9649763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7"/>
          <a:stretch>
            <a:fillRect/>
          </a:stretch>
        </p:blipFill>
        <p:spPr>
          <a:xfrm>
            <a:off x="0" y="2"/>
            <a:ext cx="4767942" cy="6857998"/>
          </a:xfrm>
          <a:custGeom>
            <a:avLst/>
            <a:gdLst>
              <a:gd name="connsiteX0" fmla="*/ 0 w 4767942"/>
              <a:gd name="connsiteY0" fmla="*/ 0 h 6857999"/>
              <a:gd name="connsiteX1" fmla="*/ 2811255 w 4767942"/>
              <a:gd name="connsiteY1" fmla="*/ 0 h 6857999"/>
              <a:gd name="connsiteX2" fmla="*/ 2831125 w 4767942"/>
              <a:gd name="connsiteY2" fmla="*/ 12700 h 6857999"/>
              <a:gd name="connsiteX3" fmla="*/ 4767942 w 4767942"/>
              <a:gd name="connsiteY3" fmla="*/ 3644401 h 6857999"/>
              <a:gd name="connsiteX4" fmla="*/ 3481272 w 4767942"/>
              <a:gd name="connsiteY4" fmla="*/ 6741304 h 6857999"/>
              <a:gd name="connsiteX5" fmla="*/ 3352486 w 4767942"/>
              <a:gd name="connsiteY5" fmla="*/ 6857999 h 6857999"/>
              <a:gd name="connsiteX6" fmla="*/ 0 w 476794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942" h="6857999">
                <a:moveTo>
                  <a:pt x="0" y="0"/>
                </a:moveTo>
                <a:lnTo>
                  <a:pt x="2811255" y="0"/>
                </a:lnTo>
                <a:lnTo>
                  <a:pt x="2831125" y="12700"/>
                </a:lnTo>
                <a:cubicBezTo>
                  <a:pt x="3999662" y="799760"/>
                  <a:pt x="4767942" y="2132631"/>
                  <a:pt x="4767942" y="3644401"/>
                </a:cubicBezTo>
                <a:cubicBezTo>
                  <a:pt x="4767942" y="4853817"/>
                  <a:pt x="4276243" y="5948738"/>
                  <a:pt x="3481272" y="6741304"/>
                </a:cubicBezTo>
                <a:lnTo>
                  <a:pt x="3352486" y="6857999"/>
                </a:lnTo>
                <a:lnTo>
                  <a:pt x="0" y="6857999"/>
                </a:lnTo>
                <a:close/>
              </a:path>
            </a:pathLst>
          </a:cu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9867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6" y="2163450"/>
            <a:ext cx="364843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6582" y="2163450"/>
            <a:ext cx="364843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1A0A5-7E5E-43BC-92B1-1B4EC00EC065}"/>
              </a:ext>
            </a:extLst>
          </p:cNvPr>
          <p:cNvSpPr>
            <a:spLocks/>
          </p:cNvSpPr>
          <p:nvPr userDrawn="1"/>
        </p:nvSpPr>
        <p:spPr>
          <a:xfrm>
            <a:off x="495836" y="1336382"/>
            <a:ext cx="364843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6B32C-AACB-4569-A09B-ECBD0AAF5C01}"/>
              </a:ext>
            </a:extLst>
          </p:cNvPr>
          <p:cNvSpPr>
            <a:spLocks/>
          </p:cNvSpPr>
          <p:nvPr userDrawn="1"/>
        </p:nvSpPr>
        <p:spPr>
          <a:xfrm>
            <a:off x="4296582" y="1336382"/>
            <a:ext cx="364843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4220424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66" y="1418168"/>
            <a:ext cx="3478370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1612" y="1418168"/>
            <a:ext cx="3478370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518C8B6-1A41-4D25-A3F3-2AA96CD18F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97328" y="2163450"/>
            <a:ext cx="364843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8628CE-ADC8-4283-854A-8E191604B9BD}"/>
              </a:ext>
            </a:extLst>
          </p:cNvPr>
          <p:cNvSpPr>
            <a:spLocks/>
          </p:cNvSpPr>
          <p:nvPr userDrawn="1"/>
        </p:nvSpPr>
        <p:spPr>
          <a:xfrm>
            <a:off x="8097328" y="1336382"/>
            <a:ext cx="364843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4A17113A-1AA5-490F-9B7B-CBF72120A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2358" y="1418168"/>
            <a:ext cx="3478370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27BCB5-7BEB-4AB7-9E3D-F9E71E5E228B}"/>
              </a:ext>
            </a:extLst>
          </p:cNvPr>
          <p:cNvCxnSpPr>
            <a:cxnSpLocks/>
          </p:cNvCxnSpPr>
          <p:nvPr userDrawn="1"/>
        </p:nvCxnSpPr>
        <p:spPr>
          <a:xfrm>
            <a:off x="8021170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6C27DE4-495D-4DC3-B62B-279B3B51D525}"/>
              </a:ext>
            </a:extLst>
          </p:cNvPr>
          <p:cNvSpPr/>
          <p:nvPr userDrawn="1"/>
        </p:nvSpPr>
        <p:spPr>
          <a:xfrm>
            <a:off x="0" y="1451729"/>
            <a:ext cx="12191998" cy="84554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6" y="3144054"/>
            <a:ext cx="364843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6581" y="3144054"/>
            <a:ext cx="364843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4220424" y="3115733"/>
            <a:ext cx="0" cy="3053645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836" y="2374900"/>
            <a:ext cx="364843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582" y="2374900"/>
            <a:ext cx="364843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BE20357-AF77-4F87-A4AC-C5AA73FC8B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7326" y="3144054"/>
            <a:ext cx="364843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39FAC6-8F5F-4B49-9F3F-108EF31F4316}"/>
              </a:ext>
            </a:extLst>
          </p:cNvPr>
          <p:cNvCxnSpPr>
            <a:cxnSpLocks/>
          </p:cNvCxnSpPr>
          <p:nvPr userDrawn="1"/>
        </p:nvCxnSpPr>
        <p:spPr>
          <a:xfrm>
            <a:off x="8021170" y="3115733"/>
            <a:ext cx="0" cy="3053645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067F83C2-D40A-493C-A35F-72999087F4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97326" y="2374900"/>
            <a:ext cx="364843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26EF72-741B-400D-ACAF-D8943B562D1B}"/>
              </a:ext>
            </a:extLst>
          </p:cNvPr>
          <p:cNvGrpSpPr/>
          <p:nvPr userDrawn="1"/>
        </p:nvGrpSpPr>
        <p:grpSpPr>
          <a:xfrm>
            <a:off x="1781931" y="1336382"/>
            <a:ext cx="1076240" cy="1076240"/>
            <a:chOff x="1384738" y="1241778"/>
            <a:chExt cx="792692" cy="79269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9F19B6-CCF6-4788-A38A-72C6519F83E7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39AF92-0877-41D3-8171-36BFF312BAFE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9BC579-9560-45A1-99AB-E4DE2E43227E}"/>
              </a:ext>
            </a:extLst>
          </p:cNvPr>
          <p:cNvGrpSpPr/>
          <p:nvPr userDrawn="1"/>
        </p:nvGrpSpPr>
        <p:grpSpPr>
          <a:xfrm>
            <a:off x="5582676" y="1336382"/>
            <a:ext cx="1076240" cy="1076240"/>
            <a:chOff x="1384738" y="1241778"/>
            <a:chExt cx="792692" cy="79269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B320B1-C261-48D5-A826-E5B42621A494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D49D14-32D0-45AF-BB48-7D59E823B4CB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46B91B-E303-4166-8728-BA5C9E12608D}"/>
              </a:ext>
            </a:extLst>
          </p:cNvPr>
          <p:cNvGrpSpPr/>
          <p:nvPr userDrawn="1"/>
        </p:nvGrpSpPr>
        <p:grpSpPr>
          <a:xfrm>
            <a:off x="9383421" y="1336382"/>
            <a:ext cx="1076240" cy="1076240"/>
            <a:chOff x="1384738" y="1241778"/>
            <a:chExt cx="792692" cy="79269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730B77-58F0-4A67-A3B2-59EF9BD7453C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E65E83-FE1A-4940-91C8-F62FC9D6EE08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1033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7" y="2163450"/>
            <a:ext cx="269748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6651" y="2163450"/>
            <a:ext cx="269748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1A0A5-7E5E-43BC-92B1-1B4EC00EC065}"/>
              </a:ext>
            </a:extLst>
          </p:cNvPr>
          <p:cNvSpPr>
            <a:spLocks/>
          </p:cNvSpPr>
          <p:nvPr userDrawn="1"/>
        </p:nvSpPr>
        <p:spPr>
          <a:xfrm>
            <a:off x="495837" y="1336382"/>
            <a:ext cx="269748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6B32C-AACB-4569-A09B-ECBD0AAF5C01}"/>
              </a:ext>
            </a:extLst>
          </p:cNvPr>
          <p:cNvSpPr>
            <a:spLocks/>
          </p:cNvSpPr>
          <p:nvPr userDrawn="1"/>
        </p:nvSpPr>
        <p:spPr>
          <a:xfrm>
            <a:off x="3346650" y="1336382"/>
            <a:ext cx="269748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3269984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965" y="1418168"/>
            <a:ext cx="2529223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0779" y="1418168"/>
            <a:ext cx="2529223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518C8B6-1A41-4D25-A3F3-2AA96CD18F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7465" y="2163450"/>
            <a:ext cx="269748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8628CE-ADC8-4283-854A-8E191604B9BD}"/>
              </a:ext>
            </a:extLst>
          </p:cNvPr>
          <p:cNvSpPr>
            <a:spLocks/>
          </p:cNvSpPr>
          <p:nvPr userDrawn="1"/>
        </p:nvSpPr>
        <p:spPr>
          <a:xfrm>
            <a:off x="6197464" y="1336382"/>
            <a:ext cx="269748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4A17113A-1AA5-490F-9B7B-CBF72120A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1592" y="1418168"/>
            <a:ext cx="2529223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27BCB5-7BEB-4AB7-9E3D-F9E71E5E228B}"/>
              </a:ext>
            </a:extLst>
          </p:cNvPr>
          <p:cNvCxnSpPr>
            <a:cxnSpLocks/>
          </p:cNvCxnSpPr>
          <p:nvPr userDrawn="1"/>
        </p:nvCxnSpPr>
        <p:spPr>
          <a:xfrm>
            <a:off x="6120798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2C994F-7195-407B-8A4B-676F8D605B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48278" y="2163450"/>
            <a:ext cx="2697480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6D1A31-6EFE-4AF3-8999-93ADE7269CFF}"/>
              </a:ext>
            </a:extLst>
          </p:cNvPr>
          <p:cNvSpPr>
            <a:spLocks/>
          </p:cNvSpPr>
          <p:nvPr userDrawn="1"/>
        </p:nvSpPr>
        <p:spPr>
          <a:xfrm>
            <a:off x="9048278" y="1336382"/>
            <a:ext cx="2697480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DE3F74-16D4-4E68-878A-3EE06FDC06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32407" y="1418168"/>
            <a:ext cx="2529223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E5FA65-7F3B-4555-9CC3-A217B78FDAC1}"/>
              </a:ext>
            </a:extLst>
          </p:cNvPr>
          <p:cNvCxnSpPr>
            <a:cxnSpLocks/>
          </p:cNvCxnSpPr>
          <p:nvPr userDrawn="1"/>
        </p:nvCxnSpPr>
        <p:spPr>
          <a:xfrm>
            <a:off x="8971612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7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6C27DE4-495D-4DC3-B62B-279B3B51D525}"/>
              </a:ext>
            </a:extLst>
          </p:cNvPr>
          <p:cNvSpPr/>
          <p:nvPr userDrawn="1"/>
        </p:nvSpPr>
        <p:spPr>
          <a:xfrm>
            <a:off x="0" y="1451729"/>
            <a:ext cx="12191998" cy="84554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6" y="3144054"/>
            <a:ext cx="269748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026" y="3144054"/>
            <a:ext cx="269748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3269813" y="3115733"/>
            <a:ext cx="0" cy="3053645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836" y="2374900"/>
            <a:ext cx="269748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6310" y="2374900"/>
            <a:ext cx="269748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8AAE4D-E5EE-434C-A743-16BBD4BDE8A3}"/>
              </a:ext>
            </a:extLst>
          </p:cNvPr>
          <p:cNvGrpSpPr/>
          <p:nvPr userDrawn="1"/>
        </p:nvGrpSpPr>
        <p:grpSpPr>
          <a:xfrm>
            <a:off x="1306456" y="1336382"/>
            <a:ext cx="1076240" cy="1076240"/>
            <a:chOff x="1384738" y="1241778"/>
            <a:chExt cx="792692" cy="79269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9AC5FE-0B3E-4EC6-8638-E67FF6D9B007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A9CACAE-6283-4425-9470-F7DD1132DF47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BE20357-AF77-4F87-A4AC-C5AA73FC8B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6443" y="3144054"/>
            <a:ext cx="269748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39FAC6-8F5F-4B49-9F3F-108EF31F4316}"/>
              </a:ext>
            </a:extLst>
          </p:cNvPr>
          <p:cNvCxnSpPr>
            <a:cxnSpLocks/>
          </p:cNvCxnSpPr>
          <p:nvPr userDrawn="1"/>
        </p:nvCxnSpPr>
        <p:spPr>
          <a:xfrm>
            <a:off x="6120287" y="3115733"/>
            <a:ext cx="0" cy="3053645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067F83C2-D40A-493C-A35F-72999087F4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6784" y="2374900"/>
            <a:ext cx="269748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44734402-482F-40FD-A934-B303CE95F5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7256" y="3144054"/>
            <a:ext cx="2697480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1FA49CFF-E0C9-48E4-9A72-2F03BFBC09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7256" y="2374900"/>
            <a:ext cx="2697480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79E985-6510-4E07-8A2C-C91F65354D99}"/>
              </a:ext>
            </a:extLst>
          </p:cNvPr>
          <p:cNvCxnSpPr>
            <a:cxnSpLocks/>
          </p:cNvCxnSpPr>
          <p:nvPr userDrawn="1"/>
        </p:nvCxnSpPr>
        <p:spPr>
          <a:xfrm>
            <a:off x="8970761" y="3115733"/>
            <a:ext cx="0" cy="3053645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33B443-CB8F-41A0-AF93-F0484FDFF5F4}"/>
              </a:ext>
            </a:extLst>
          </p:cNvPr>
          <p:cNvGrpSpPr/>
          <p:nvPr userDrawn="1"/>
        </p:nvGrpSpPr>
        <p:grpSpPr>
          <a:xfrm>
            <a:off x="4156930" y="1336382"/>
            <a:ext cx="1076240" cy="1076240"/>
            <a:chOff x="1384738" y="1241778"/>
            <a:chExt cx="792692" cy="79269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6DC678-704D-470F-984F-0B669F446C03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EF8EF1-5185-4A99-A850-AA89FFF89775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08514E9-C0F7-4193-A41A-CF6B8B9EECCE}"/>
              </a:ext>
            </a:extLst>
          </p:cNvPr>
          <p:cNvGrpSpPr/>
          <p:nvPr userDrawn="1"/>
        </p:nvGrpSpPr>
        <p:grpSpPr>
          <a:xfrm>
            <a:off x="7007404" y="1336382"/>
            <a:ext cx="1076240" cy="1076240"/>
            <a:chOff x="1384738" y="1241778"/>
            <a:chExt cx="792692" cy="7926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8527B04-6787-483F-BB4D-6AAA3A5CB74D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E1705A4-40E6-4C9A-BD01-ACA1E8409880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11D704-89D4-40CE-B0A3-B0697FADF971}"/>
              </a:ext>
            </a:extLst>
          </p:cNvPr>
          <p:cNvGrpSpPr/>
          <p:nvPr userDrawn="1"/>
        </p:nvGrpSpPr>
        <p:grpSpPr>
          <a:xfrm>
            <a:off x="9857877" y="1336382"/>
            <a:ext cx="1076240" cy="1076240"/>
            <a:chOff x="1384738" y="1241778"/>
            <a:chExt cx="792692" cy="79269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C557715-FD45-44B6-ACA6-161986DE95F2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73623BB-9885-436B-A14E-4CC403C2DC48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16965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1826550A-FB7E-4B99-A48E-B1867F14F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3" t="8012" r="249" b="9878"/>
          <a:stretch/>
        </p:blipFill>
        <p:spPr>
          <a:xfrm>
            <a:off x="7934324" y="0"/>
            <a:ext cx="4257675" cy="670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978BB-397B-4AFA-8494-11F4B584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0" y="1877408"/>
            <a:ext cx="5710106" cy="8335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9176-BF57-4823-AE7D-C810FA8E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0" y="2860940"/>
            <a:ext cx="5710106" cy="2874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6EF2-E958-4333-BE19-311D1B8A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7054-0E73-414A-920B-4DF2E5B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A5D8-3C50-4EF0-AA5B-6322B7CB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C0FE9B-D2C0-4D55-8C34-E0EE4A6B1F0A}"/>
              </a:ext>
            </a:extLst>
          </p:cNvPr>
          <p:cNvSpPr/>
          <p:nvPr userDrawn="1"/>
        </p:nvSpPr>
        <p:spPr>
          <a:xfrm>
            <a:off x="6281593" y="581891"/>
            <a:ext cx="5176982" cy="5153892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190500" sx="103000" sy="103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015FFC-0980-4AD8-879F-EF88E15262A2}"/>
              </a:ext>
            </a:extLst>
          </p:cNvPr>
          <p:cNvSpPr/>
          <p:nvPr userDrawn="1"/>
        </p:nvSpPr>
        <p:spPr>
          <a:xfrm>
            <a:off x="381000" y="1805618"/>
            <a:ext cx="695325" cy="4572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D8FD-BB35-49E1-90C5-CEC1B19B9FFF}"/>
              </a:ext>
            </a:extLst>
          </p:cNvPr>
          <p:cNvSpPr/>
          <p:nvPr userDrawn="1"/>
        </p:nvSpPr>
        <p:spPr>
          <a:xfrm>
            <a:off x="302654" y="148107"/>
            <a:ext cx="1680692" cy="31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3C2EA9C-E9BA-41E3-BBD3-C8E780BEB1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1341" y="6260518"/>
            <a:ext cx="976540" cy="26347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9EFD565-AF3F-4008-BBB5-DEA0522514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0469" y="699224"/>
            <a:ext cx="4919230" cy="491922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9578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0755CF-6281-496F-8C86-087EB582ECCA}"/>
              </a:ext>
            </a:extLst>
          </p:cNvPr>
          <p:cNvSpPr/>
          <p:nvPr userDrawn="1"/>
        </p:nvSpPr>
        <p:spPr>
          <a:xfrm>
            <a:off x="5417189" y="2445807"/>
            <a:ext cx="819150" cy="276225"/>
          </a:xfrm>
          <a:prstGeom prst="rect">
            <a:avLst/>
          </a:prstGeom>
          <a:gradFill flip="none" rotWithShape="1">
            <a:gsLst>
              <a:gs pos="0">
                <a:srgbClr val="303030"/>
              </a:gs>
              <a:gs pos="100000">
                <a:srgbClr val="6F6F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4C214-9A42-4966-9FD9-DB2C4CF08FB6}"/>
              </a:ext>
            </a:extLst>
          </p:cNvPr>
          <p:cNvSpPr/>
          <p:nvPr userDrawn="1"/>
        </p:nvSpPr>
        <p:spPr>
          <a:xfrm>
            <a:off x="5417189" y="2809875"/>
            <a:ext cx="2011680" cy="201168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E4A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2CDFE-212E-45A4-8243-91BDB8EC845B}"/>
              </a:ext>
            </a:extLst>
          </p:cNvPr>
          <p:cNvSpPr/>
          <p:nvPr userDrawn="1"/>
        </p:nvSpPr>
        <p:spPr>
          <a:xfrm>
            <a:off x="8511673" y="4826000"/>
            <a:ext cx="933450" cy="933450"/>
          </a:xfrm>
          <a:prstGeom prst="rect">
            <a:avLst/>
          </a:prstGeom>
          <a:gradFill flip="none" rotWithShape="1">
            <a:gsLst>
              <a:gs pos="0">
                <a:srgbClr val="D93634"/>
              </a:gs>
              <a:gs pos="100000">
                <a:srgbClr val="E36E6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EFC75C-7BC7-49C5-96BB-FC80769B9050}"/>
              </a:ext>
            </a:extLst>
          </p:cNvPr>
          <p:cNvSpPr/>
          <p:nvPr userDrawn="1"/>
        </p:nvSpPr>
        <p:spPr>
          <a:xfrm>
            <a:off x="9525000" y="4826000"/>
            <a:ext cx="1295400" cy="1295400"/>
          </a:xfrm>
          <a:prstGeom prst="rect">
            <a:avLst/>
          </a:prstGeom>
          <a:gradFill flip="none" rotWithShape="1">
            <a:gsLst>
              <a:gs pos="0">
                <a:srgbClr val="303030"/>
              </a:gs>
              <a:gs pos="100000">
                <a:srgbClr val="6F6F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978BB-397B-4AFA-8494-11F4B584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0" y="1877408"/>
            <a:ext cx="4480174" cy="8335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9176-BF57-4823-AE7D-C810FA8E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0" y="2860940"/>
            <a:ext cx="4480174" cy="2874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6EF2-E958-4333-BE19-311D1B8A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7054-0E73-414A-920B-4DF2E5B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A5D8-3C50-4EF0-AA5B-6322B7CB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015FFC-0980-4AD8-879F-EF88E15262A2}"/>
              </a:ext>
            </a:extLst>
          </p:cNvPr>
          <p:cNvSpPr/>
          <p:nvPr userDrawn="1"/>
        </p:nvSpPr>
        <p:spPr>
          <a:xfrm>
            <a:off x="381000" y="1805618"/>
            <a:ext cx="695325" cy="4572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D8FD-BB35-49E1-90C5-CEC1B19B9FFF}"/>
              </a:ext>
            </a:extLst>
          </p:cNvPr>
          <p:cNvSpPr/>
          <p:nvPr userDrawn="1"/>
        </p:nvSpPr>
        <p:spPr>
          <a:xfrm>
            <a:off x="302654" y="148107"/>
            <a:ext cx="1680692" cy="31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6F2DDE-5362-4ECB-A420-A2696CF60B3E}"/>
              </a:ext>
            </a:extLst>
          </p:cNvPr>
          <p:cNvSpPr>
            <a:spLocks/>
          </p:cNvSpPr>
          <p:nvPr userDrawn="1"/>
        </p:nvSpPr>
        <p:spPr>
          <a:xfrm>
            <a:off x="5935551" y="685800"/>
            <a:ext cx="2572382" cy="2595033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C4FB26-36EE-43C6-ACEB-33C5E1EF6CEF}"/>
              </a:ext>
            </a:extLst>
          </p:cNvPr>
          <p:cNvSpPr>
            <a:spLocks/>
          </p:cNvSpPr>
          <p:nvPr userDrawn="1"/>
        </p:nvSpPr>
        <p:spPr>
          <a:xfrm>
            <a:off x="6548967" y="3200400"/>
            <a:ext cx="1958966" cy="1960033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A82DED-A0F3-4CF1-8AFC-7C6B10AA0312}"/>
              </a:ext>
            </a:extLst>
          </p:cNvPr>
          <p:cNvSpPr>
            <a:spLocks/>
          </p:cNvSpPr>
          <p:nvPr userDrawn="1"/>
        </p:nvSpPr>
        <p:spPr>
          <a:xfrm>
            <a:off x="8445501" y="1473276"/>
            <a:ext cx="3293532" cy="332732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24">
            <a:extLst>
              <a:ext uri="{FF2B5EF4-FFF2-40B4-BE49-F238E27FC236}">
                <a16:creationId xmlns:a16="http://schemas.microsoft.com/office/drawing/2014/main" id="{80B8B165-8F10-4A46-8BA2-2DF8193EE9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17851" y="1589617"/>
            <a:ext cx="3123816" cy="313901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B83D146B-5189-4ABC-80EA-3DD5137803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4487" y="764117"/>
            <a:ext cx="2395697" cy="242358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85E34B8-9D24-4FC8-8FFB-AA00A6FFDA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6332" y="3274484"/>
            <a:ext cx="1773851" cy="18139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B6D8E-76C6-42B2-BCC6-B8FB9D469A88}"/>
              </a:ext>
            </a:extLst>
          </p:cNvPr>
          <p:cNvSpPr/>
          <p:nvPr userDrawn="1"/>
        </p:nvSpPr>
        <p:spPr>
          <a:xfrm>
            <a:off x="8511673" y="560990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E4A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0C2368-4A04-483F-9501-8F4DDA1D6425}"/>
              </a:ext>
            </a:extLst>
          </p:cNvPr>
          <p:cNvSpPr>
            <a:spLocks noChangeAspect="1"/>
          </p:cNvSpPr>
          <p:nvPr userDrawn="1"/>
        </p:nvSpPr>
        <p:spPr>
          <a:xfrm>
            <a:off x="9525000" y="560990"/>
            <a:ext cx="419100" cy="933450"/>
          </a:xfrm>
          <a:prstGeom prst="rect">
            <a:avLst/>
          </a:prstGeom>
          <a:gradFill flip="none" rotWithShape="1">
            <a:gsLst>
              <a:gs pos="0">
                <a:srgbClr val="D93634"/>
              </a:gs>
              <a:gs pos="100000">
                <a:srgbClr val="E36E6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3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9176-BF57-4823-AE7D-C810FA8E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556" y="1495778"/>
            <a:ext cx="4705968" cy="4634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6EF2-E958-4333-BE19-311D1B8A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7054-0E73-414A-920B-4DF2E5B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A5D8-3C50-4EF0-AA5B-6322B7CB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2A8AB6-1F35-41A6-84E3-AA5B9E61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556" y="267548"/>
            <a:ext cx="4705968" cy="1113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EDA769-44FD-45B2-88CD-1FD24B534FED}"/>
              </a:ext>
            </a:extLst>
          </p:cNvPr>
          <p:cNvSpPr>
            <a:spLocks noChangeAspect="1"/>
          </p:cNvSpPr>
          <p:nvPr userDrawn="1"/>
        </p:nvSpPr>
        <p:spPr>
          <a:xfrm>
            <a:off x="6833772" y="0"/>
            <a:ext cx="98051" cy="6700982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28A4A8-3617-4A8B-8A53-124F44214B1C}"/>
              </a:ext>
            </a:extLst>
          </p:cNvPr>
          <p:cNvSpPr/>
          <p:nvPr userDrawn="1"/>
        </p:nvSpPr>
        <p:spPr>
          <a:xfrm>
            <a:off x="7114822" y="182880"/>
            <a:ext cx="695325" cy="4572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FDB22C7-DDB4-4D68-B6F0-C74A0AB413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833772" cy="66881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2060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8" descr="A picture containing person, outdoor, boy, child&#10;&#10;Description automatically generated">
            <a:extLst>
              <a:ext uri="{FF2B5EF4-FFF2-40B4-BE49-F238E27FC236}">
                <a16:creationId xmlns:a16="http://schemas.microsoft.com/office/drawing/2014/main" id="{60575D93-8F5F-43EC-BA6C-E68A3A22F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12117"/>
          <a:stretch/>
        </p:blipFill>
        <p:spPr>
          <a:xfrm>
            <a:off x="0" y="0"/>
            <a:ext cx="7566552" cy="6688183"/>
          </a:xfrm>
          <a:prstGeom prst="rect">
            <a:avLst/>
          </a:prstGeom>
        </p:spPr>
      </p:pic>
      <p:pic>
        <p:nvPicPr>
          <p:cNvPr id="12" name="Picture 11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71B25ADA-CABC-4406-B3C8-6F27F7BCC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32497" r="249" b="10209"/>
          <a:stretch/>
        </p:blipFill>
        <p:spPr>
          <a:xfrm>
            <a:off x="7596886" y="1993479"/>
            <a:ext cx="4595113" cy="4689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ED7315-B887-4687-B8A3-643255DEE6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8651" y="537745"/>
            <a:ext cx="3172281" cy="8558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4075B8-4F73-4234-9AA9-24CA0CE0CD22}"/>
              </a:ext>
            </a:extLst>
          </p:cNvPr>
          <p:cNvSpPr>
            <a:spLocks/>
          </p:cNvSpPr>
          <p:nvPr userDrawn="1"/>
        </p:nvSpPr>
        <p:spPr>
          <a:xfrm>
            <a:off x="7566552" y="0"/>
            <a:ext cx="108341" cy="6858000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17F647-0F70-45A2-AC17-E50D89FF0024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94A33-36F2-4566-8091-C897864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870" y="2562896"/>
            <a:ext cx="4076164" cy="2714357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B25-B165-4B26-AA65-1B5612A3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1870" y="5304242"/>
            <a:ext cx="4076164" cy="12060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58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77EC-79FE-49C7-89C2-30F15D6D2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6" r="62251" b="10045"/>
          <a:stretch/>
        </p:blipFill>
        <p:spPr>
          <a:xfrm>
            <a:off x="0" y="1976145"/>
            <a:ext cx="4602336" cy="4702010"/>
          </a:xfrm>
          <a:prstGeom prst="rect">
            <a:avLst/>
          </a:prstGeom>
        </p:spPr>
      </p:pic>
      <p:pic>
        <p:nvPicPr>
          <p:cNvPr id="9" name="Picture Placeholder 39" descr="A truck is parked in the snow&#10;&#10;Description automatically generated">
            <a:extLst>
              <a:ext uri="{FF2B5EF4-FFF2-40B4-BE49-F238E27FC236}">
                <a16:creationId xmlns:a16="http://schemas.microsoft.com/office/drawing/2014/main" id="{50E376FF-5AD2-4769-AFC9-EC303F40FB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 b="7773"/>
          <a:stretch>
            <a:fillRect/>
          </a:stretch>
        </p:blipFill>
        <p:spPr>
          <a:xfrm>
            <a:off x="4700302" y="-1"/>
            <a:ext cx="7491697" cy="6688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ED7315-B887-4687-B8A3-643255DEE6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765" y="537745"/>
            <a:ext cx="3172281" cy="8558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4075B8-4F73-4234-9AA9-24CA0CE0CD22}"/>
              </a:ext>
            </a:extLst>
          </p:cNvPr>
          <p:cNvSpPr/>
          <p:nvPr userDrawn="1"/>
        </p:nvSpPr>
        <p:spPr>
          <a:xfrm>
            <a:off x="4591961" y="0"/>
            <a:ext cx="108341" cy="6678154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17F647-0F70-45A2-AC17-E50D89FF0024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94A33-36F2-4566-8091-C897864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4" y="2562896"/>
            <a:ext cx="4076164" cy="2714357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B25-B165-4B26-AA65-1B5612A3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84" y="5304242"/>
            <a:ext cx="4076164" cy="12060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3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48001C7-5567-4F10-99C2-368097ECA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566552" cy="66881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pic>
        <p:nvPicPr>
          <p:cNvPr id="12" name="Picture 11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71B25ADA-CABC-4406-B3C8-6F27F7BCC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32497" r="249" b="10209"/>
          <a:stretch/>
        </p:blipFill>
        <p:spPr>
          <a:xfrm>
            <a:off x="7596886" y="1993479"/>
            <a:ext cx="4595113" cy="4689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2C323-EDA0-4914-9E02-79F75B491603}"/>
              </a:ext>
            </a:extLst>
          </p:cNvPr>
          <p:cNvSpPr>
            <a:spLocks/>
          </p:cNvSpPr>
          <p:nvPr userDrawn="1"/>
        </p:nvSpPr>
        <p:spPr>
          <a:xfrm>
            <a:off x="7566552" y="0"/>
            <a:ext cx="108341" cy="6858000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ED7315-B887-4687-B8A3-643255DEE6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651" y="537745"/>
            <a:ext cx="3172281" cy="8558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F17F647-0F70-45A2-AC17-E50D89FF0024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94A33-36F2-4566-8091-C897864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870" y="2562896"/>
            <a:ext cx="4076164" cy="2714357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B25-B165-4B26-AA65-1B5612A3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1870" y="5304242"/>
            <a:ext cx="4076164" cy="12060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3688F531-5A6B-44FF-94FC-3732659AC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8012" r="249" b="8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F4AEE0-537E-4FAC-B749-2AFBC28D2D2F}"/>
              </a:ext>
            </a:extLst>
          </p:cNvPr>
          <p:cNvSpPr/>
          <p:nvPr userDrawn="1"/>
        </p:nvSpPr>
        <p:spPr>
          <a:xfrm>
            <a:off x="152400" y="0"/>
            <a:ext cx="4862304" cy="6858000"/>
          </a:xfrm>
          <a:custGeom>
            <a:avLst/>
            <a:gdLst>
              <a:gd name="connsiteX0" fmla="*/ 0 w 4862304"/>
              <a:gd name="connsiteY0" fmla="*/ 0 h 6858000"/>
              <a:gd name="connsiteX1" fmla="*/ 3033815 w 4862304"/>
              <a:gd name="connsiteY1" fmla="*/ 0 h 6858000"/>
              <a:gd name="connsiteX2" fmla="*/ 3200755 w 4862304"/>
              <a:gd name="connsiteY2" fmla="*/ 131189 h 6858000"/>
              <a:gd name="connsiteX3" fmla="*/ 4862304 w 4862304"/>
              <a:gd name="connsiteY3" fmla="*/ 3654429 h 6858000"/>
              <a:gd name="connsiteX4" fmla="*/ 3676176 w 4862304"/>
              <a:gd name="connsiteY4" fmla="*/ 6724411 h 6858000"/>
              <a:gd name="connsiteX5" fmla="*/ 3548810 w 4862304"/>
              <a:gd name="connsiteY5" fmla="*/ 6858000 h 6858000"/>
              <a:gd name="connsiteX6" fmla="*/ 0 w 48623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2304" h="6858000">
                <a:moveTo>
                  <a:pt x="0" y="0"/>
                </a:moveTo>
                <a:lnTo>
                  <a:pt x="3033815" y="0"/>
                </a:lnTo>
                <a:lnTo>
                  <a:pt x="3200755" y="131189"/>
                </a:lnTo>
                <a:cubicBezTo>
                  <a:pt x="4215505" y="968635"/>
                  <a:pt x="4862304" y="2235998"/>
                  <a:pt x="4862304" y="3654429"/>
                </a:cubicBezTo>
                <a:cubicBezTo>
                  <a:pt x="4862304" y="4836455"/>
                  <a:pt x="4413138" y="5913573"/>
                  <a:pt x="3676176" y="6724411"/>
                </a:cubicBezTo>
                <a:lnTo>
                  <a:pt x="35488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222FB2-EA20-4458-8777-527E74458A19}"/>
              </a:ext>
            </a:extLst>
          </p:cNvPr>
          <p:cNvSpPr/>
          <p:nvPr userDrawn="1"/>
        </p:nvSpPr>
        <p:spPr>
          <a:xfrm>
            <a:off x="0" y="0"/>
            <a:ext cx="4862304" cy="6858000"/>
          </a:xfrm>
          <a:custGeom>
            <a:avLst/>
            <a:gdLst>
              <a:gd name="connsiteX0" fmla="*/ 0 w 4862304"/>
              <a:gd name="connsiteY0" fmla="*/ 0 h 6858000"/>
              <a:gd name="connsiteX1" fmla="*/ 3033815 w 4862304"/>
              <a:gd name="connsiteY1" fmla="*/ 0 h 6858000"/>
              <a:gd name="connsiteX2" fmla="*/ 3200755 w 4862304"/>
              <a:gd name="connsiteY2" fmla="*/ 131189 h 6858000"/>
              <a:gd name="connsiteX3" fmla="*/ 4862304 w 4862304"/>
              <a:gd name="connsiteY3" fmla="*/ 3654429 h 6858000"/>
              <a:gd name="connsiteX4" fmla="*/ 3676176 w 4862304"/>
              <a:gd name="connsiteY4" fmla="*/ 6724411 h 6858000"/>
              <a:gd name="connsiteX5" fmla="*/ 3548810 w 4862304"/>
              <a:gd name="connsiteY5" fmla="*/ 6858000 h 6858000"/>
              <a:gd name="connsiteX6" fmla="*/ 0 w 48623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2304" h="6858000">
                <a:moveTo>
                  <a:pt x="0" y="0"/>
                </a:moveTo>
                <a:lnTo>
                  <a:pt x="3033815" y="0"/>
                </a:lnTo>
                <a:lnTo>
                  <a:pt x="3200755" y="131189"/>
                </a:lnTo>
                <a:cubicBezTo>
                  <a:pt x="4215505" y="968635"/>
                  <a:pt x="4862304" y="2235998"/>
                  <a:pt x="4862304" y="3654429"/>
                </a:cubicBezTo>
                <a:cubicBezTo>
                  <a:pt x="4862304" y="4836455"/>
                  <a:pt x="4413138" y="5913573"/>
                  <a:pt x="3676176" y="6724411"/>
                </a:cubicBezTo>
                <a:lnTo>
                  <a:pt x="35488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4803-0A92-4DFB-B6B9-35F6BE983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3313" y="242684"/>
            <a:ext cx="2393303" cy="645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02048-B93F-4DED-A9BD-A0AEF1C93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822" y="1754541"/>
            <a:ext cx="5740794" cy="2387600"/>
          </a:xfrm>
        </p:spPr>
        <p:txBody>
          <a:bodyPr anchor="b">
            <a:normAutofit/>
          </a:bodyPr>
          <a:lstStyle>
            <a:lvl1pPr algn="l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B6A77-A6DD-4FD8-B8FF-AA4A88EA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822" y="4392260"/>
            <a:ext cx="5740794" cy="1319918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40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2759D-7E93-4490-8BF3-CA683EEB4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6476" y="5724172"/>
            <a:ext cx="5740099" cy="6651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26AAF8-EF87-4672-83C7-EF28DDBF3270}"/>
              </a:ext>
            </a:extLst>
          </p:cNvPr>
          <p:cNvSpPr/>
          <p:nvPr userDrawn="1"/>
        </p:nvSpPr>
        <p:spPr>
          <a:xfrm flipH="1">
            <a:off x="6096000" y="4973710"/>
            <a:ext cx="45720" cy="128016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885A71-F249-471C-B2B7-F813BE4C9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069" r="25729"/>
          <a:stretch/>
        </p:blipFill>
        <p:spPr>
          <a:xfrm>
            <a:off x="0" y="2"/>
            <a:ext cx="4767942" cy="6857999"/>
          </a:xfrm>
          <a:custGeom>
            <a:avLst/>
            <a:gdLst>
              <a:gd name="connsiteX0" fmla="*/ 0 w 4767942"/>
              <a:gd name="connsiteY0" fmla="*/ 0 h 6857999"/>
              <a:gd name="connsiteX1" fmla="*/ 2811255 w 4767942"/>
              <a:gd name="connsiteY1" fmla="*/ 0 h 6857999"/>
              <a:gd name="connsiteX2" fmla="*/ 2831125 w 4767942"/>
              <a:gd name="connsiteY2" fmla="*/ 12700 h 6857999"/>
              <a:gd name="connsiteX3" fmla="*/ 4767942 w 4767942"/>
              <a:gd name="connsiteY3" fmla="*/ 3644401 h 6857999"/>
              <a:gd name="connsiteX4" fmla="*/ 3481272 w 4767942"/>
              <a:gd name="connsiteY4" fmla="*/ 6741304 h 6857999"/>
              <a:gd name="connsiteX5" fmla="*/ 3352486 w 4767942"/>
              <a:gd name="connsiteY5" fmla="*/ 6857999 h 6857999"/>
              <a:gd name="connsiteX6" fmla="*/ 0 w 476794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942" h="6857999">
                <a:moveTo>
                  <a:pt x="0" y="0"/>
                </a:moveTo>
                <a:lnTo>
                  <a:pt x="2811255" y="0"/>
                </a:lnTo>
                <a:lnTo>
                  <a:pt x="2831125" y="12700"/>
                </a:lnTo>
                <a:cubicBezTo>
                  <a:pt x="3999662" y="799760"/>
                  <a:pt x="4767942" y="2132631"/>
                  <a:pt x="4767942" y="3644401"/>
                </a:cubicBezTo>
                <a:cubicBezTo>
                  <a:pt x="4767942" y="4853817"/>
                  <a:pt x="4276243" y="5948738"/>
                  <a:pt x="3481272" y="6741304"/>
                </a:cubicBezTo>
                <a:lnTo>
                  <a:pt x="3352486" y="6857999"/>
                </a:lnTo>
                <a:lnTo>
                  <a:pt x="0" y="6857999"/>
                </a:lnTo>
                <a:close/>
              </a:path>
            </a:pathLst>
          </a:cu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6234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1BFD92D-5051-4AB2-BAAE-B70D55683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0302" y="-1"/>
            <a:ext cx="7491697" cy="66881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B77EC-79FE-49C7-89C2-30F15D6D2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6" r="62251" b="10045"/>
          <a:stretch/>
        </p:blipFill>
        <p:spPr>
          <a:xfrm>
            <a:off x="0" y="1976145"/>
            <a:ext cx="4602336" cy="4702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ED7315-B887-4687-B8A3-643255DEE6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65" y="537745"/>
            <a:ext cx="3172281" cy="8558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4075B8-4F73-4234-9AA9-24CA0CE0CD22}"/>
              </a:ext>
            </a:extLst>
          </p:cNvPr>
          <p:cNvSpPr/>
          <p:nvPr userDrawn="1"/>
        </p:nvSpPr>
        <p:spPr>
          <a:xfrm>
            <a:off x="4591961" y="0"/>
            <a:ext cx="108341" cy="6678154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17F647-0F70-45A2-AC17-E50D89FF0024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94A33-36F2-4566-8091-C897864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4" y="2562896"/>
            <a:ext cx="4076164" cy="2714357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B25-B165-4B26-AA65-1B5612A3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84" y="5304242"/>
            <a:ext cx="4076164" cy="12060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32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8B92-93D3-499F-AEC7-4469F65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6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55F0D6-EFAE-4927-AD52-171BFBB043D3}"/>
              </a:ext>
            </a:extLst>
          </p:cNvPr>
          <p:cNvSpPr>
            <a:spLocks/>
          </p:cNvSpPr>
          <p:nvPr userDrawn="1"/>
        </p:nvSpPr>
        <p:spPr>
          <a:xfrm>
            <a:off x="841021" y="1622854"/>
            <a:ext cx="10176933" cy="423043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08B92-93D3-499F-AEC7-4469F65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63D81-F655-4E70-B711-0ABFB61B76BC}"/>
              </a:ext>
            </a:extLst>
          </p:cNvPr>
          <p:cNvSpPr/>
          <p:nvPr userDrawn="1"/>
        </p:nvSpPr>
        <p:spPr>
          <a:xfrm>
            <a:off x="841021" y="1518356"/>
            <a:ext cx="10176934" cy="104498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18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DE72F9-A0F4-446A-A2AE-A5DD0CF7EBC1}"/>
              </a:ext>
            </a:extLst>
          </p:cNvPr>
          <p:cNvSpPr>
            <a:spLocks/>
          </p:cNvSpPr>
          <p:nvPr userDrawn="1"/>
        </p:nvSpPr>
        <p:spPr>
          <a:xfrm>
            <a:off x="6141155" y="1622854"/>
            <a:ext cx="4876800" cy="423043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5F0D6-EFAE-4927-AD52-171BFBB043D3}"/>
              </a:ext>
            </a:extLst>
          </p:cNvPr>
          <p:cNvSpPr>
            <a:spLocks/>
          </p:cNvSpPr>
          <p:nvPr userDrawn="1"/>
        </p:nvSpPr>
        <p:spPr>
          <a:xfrm>
            <a:off x="841022" y="1622854"/>
            <a:ext cx="4876800" cy="423043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08B92-93D3-499F-AEC7-4469F65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63D81-F655-4E70-B711-0ABFB61B76BC}"/>
              </a:ext>
            </a:extLst>
          </p:cNvPr>
          <p:cNvSpPr/>
          <p:nvPr userDrawn="1"/>
        </p:nvSpPr>
        <p:spPr>
          <a:xfrm>
            <a:off x="841022" y="1518356"/>
            <a:ext cx="4876799" cy="104498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66FA8-A605-421E-9B21-F23F4FE5FC57}"/>
              </a:ext>
            </a:extLst>
          </p:cNvPr>
          <p:cNvSpPr/>
          <p:nvPr userDrawn="1"/>
        </p:nvSpPr>
        <p:spPr>
          <a:xfrm>
            <a:off x="6141156" y="1518356"/>
            <a:ext cx="4876799" cy="104498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BB835-1AC6-4F45-9A08-A0A5B881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7FBBA-A5EB-49F5-A6FC-C984270C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DB0F-BD0F-4327-9F57-DFEEB28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2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8B92-93D3-499F-AEC7-4469F65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E037C6-E135-4C44-87CE-A47545DB5702}"/>
              </a:ext>
            </a:extLst>
          </p:cNvPr>
          <p:cNvGrpSpPr/>
          <p:nvPr userDrawn="1"/>
        </p:nvGrpSpPr>
        <p:grpSpPr>
          <a:xfrm>
            <a:off x="369840" y="1001532"/>
            <a:ext cx="1076240" cy="1076240"/>
            <a:chOff x="1384738" y="1241778"/>
            <a:chExt cx="792692" cy="7926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5A2F76-445D-43B1-8500-A372F881903B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F12568-B6C3-43BD-BA3B-848A1B42395C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A49B8A-C890-40A1-BB87-250D31F1908B}"/>
              </a:ext>
            </a:extLst>
          </p:cNvPr>
          <p:cNvGrpSpPr/>
          <p:nvPr userDrawn="1"/>
        </p:nvGrpSpPr>
        <p:grpSpPr>
          <a:xfrm>
            <a:off x="369840" y="2257222"/>
            <a:ext cx="1076240" cy="1076240"/>
            <a:chOff x="1384738" y="1241778"/>
            <a:chExt cx="792692" cy="7926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4E9270-DBB1-4DD2-8CF3-DEE11CDB3189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DF53B8-CD88-42BC-9F0A-9B54300C05B2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14DD0-EFCD-4687-B2F8-E8EA74228A59}"/>
              </a:ext>
            </a:extLst>
          </p:cNvPr>
          <p:cNvGrpSpPr/>
          <p:nvPr userDrawn="1"/>
        </p:nvGrpSpPr>
        <p:grpSpPr>
          <a:xfrm>
            <a:off x="369840" y="3512912"/>
            <a:ext cx="1076240" cy="1076240"/>
            <a:chOff x="1384738" y="1241778"/>
            <a:chExt cx="792692" cy="7926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9A02C6-AC72-48C9-8C9D-74CE6CEB54DA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1CD99B-19A6-401F-9B2E-A8E04003F39B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53E6BC-CCC1-46F0-9062-0F1F61A7FED0}"/>
              </a:ext>
            </a:extLst>
          </p:cNvPr>
          <p:cNvGrpSpPr/>
          <p:nvPr userDrawn="1"/>
        </p:nvGrpSpPr>
        <p:grpSpPr>
          <a:xfrm>
            <a:off x="369840" y="4768602"/>
            <a:ext cx="1076240" cy="1076240"/>
            <a:chOff x="1384738" y="1241778"/>
            <a:chExt cx="792692" cy="7926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66559B-5944-4742-B4E3-96C3D1AC9FC4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54C98D-C2C5-4281-892F-388ED9A4DD83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668D8E-196A-41C9-8144-1C8995A1699E}"/>
              </a:ext>
            </a:extLst>
          </p:cNvPr>
          <p:cNvGrpSpPr/>
          <p:nvPr userDrawn="1"/>
        </p:nvGrpSpPr>
        <p:grpSpPr>
          <a:xfrm>
            <a:off x="3250415" y="1001532"/>
            <a:ext cx="1076240" cy="1076240"/>
            <a:chOff x="1384738" y="1241778"/>
            <a:chExt cx="792692" cy="79269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19717A-260B-4742-9966-A9388750BFF5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A5A5A8-B7C0-4F9D-8242-A00A494FBD00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752053-71A7-43C6-B1B9-D094E7EF9A4F}"/>
              </a:ext>
            </a:extLst>
          </p:cNvPr>
          <p:cNvGrpSpPr/>
          <p:nvPr userDrawn="1"/>
        </p:nvGrpSpPr>
        <p:grpSpPr>
          <a:xfrm>
            <a:off x="3250415" y="2257222"/>
            <a:ext cx="1076240" cy="1076240"/>
            <a:chOff x="1384738" y="1241778"/>
            <a:chExt cx="792692" cy="79269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1DD16D-6BE4-4366-945E-C6F21D9F8ABC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75DB0C-9374-4B75-A220-A417880085F8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426F57-A800-472E-BAE3-B506F3A5F5CD}"/>
              </a:ext>
            </a:extLst>
          </p:cNvPr>
          <p:cNvGrpSpPr/>
          <p:nvPr userDrawn="1"/>
        </p:nvGrpSpPr>
        <p:grpSpPr>
          <a:xfrm>
            <a:off x="3250415" y="3512912"/>
            <a:ext cx="1076240" cy="1076240"/>
            <a:chOff x="1384738" y="1241778"/>
            <a:chExt cx="792692" cy="79269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4131F8-1577-4C44-B302-2FF213F073B1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1A3736-8171-4F8B-AF8D-9F19D6329A68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ABEFAC-7471-48E6-9C5B-4E1BCB4F0C9B}"/>
              </a:ext>
            </a:extLst>
          </p:cNvPr>
          <p:cNvGrpSpPr/>
          <p:nvPr userDrawn="1"/>
        </p:nvGrpSpPr>
        <p:grpSpPr>
          <a:xfrm>
            <a:off x="3250415" y="4768602"/>
            <a:ext cx="1076240" cy="1076240"/>
            <a:chOff x="1384738" y="1241778"/>
            <a:chExt cx="792692" cy="79269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555114-29F5-43F2-9818-5FEE392F9641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FFA4A2-77AF-47C9-8673-78F4664F2502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5D499-2B39-4ACE-8FEC-198ADA49D42C}"/>
              </a:ext>
            </a:extLst>
          </p:cNvPr>
          <p:cNvGrpSpPr/>
          <p:nvPr userDrawn="1"/>
        </p:nvGrpSpPr>
        <p:grpSpPr>
          <a:xfrm>
            <a:off x="6130990" y="1001532"/>
            <a:ext cx="1076240" cy="1076240"/>
            <a:chOff x="1384738" y="1241778"/>
            <a:chExt cx="792692" cy="7926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CA530C-BC43-46AF-916E-EF03A17405B8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75C829-FE48-4282-9F0E-625EAE341A7C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52148F-CD83-44D4-B8BF-F851BBFD1211}"/>
              </a:ext>
            </a:extLst>
          </p:cNvPr>
          <p:cNvGrpSpPr/>
          <p:nvPr userDrawn="1"/>
        </p:nvGrpSpPr>
        <p:grpSpPr>
          <a:xfrm>
            <a:off x="6130990" y="2257222"/>
            <a:ext cx="1076240" cy="1076240"/>
            <a:chOff x="1384738" y="1241778"/>
            <a:chExt cx="792692" cy="7926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6275CA-E43A-4537-AA2C-469918449751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90DA21-B01D-450E-9E67-11552C9A4EED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DBDAE4-FD09-44CB-A987-59C997A79BB1}"/>
              </a:ext>
            </a:extLst>
          </p:cNvPr>
          <p:cNvGrpSpPr/>
          <p:nvPr userDrawn="1"/>
        </p:nvGrpSpPr>
        <p:grpSpPr>
          <a:xfrm>
            <a:off x="6130990" y="3512912"/>
            <a:ext cx="1076240" cy="1076240"/>
            <a:chOff x="1384738" y="1241778"/>
            <a:chExt cx="792692" cy="7926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EA8202-5C54-4174-AA8D-F64B9B8A4B80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FD8440-4779-4179-BEA1-E282C90061F8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7537E5-712D-4A11-BF4A-EBE1C39DCE94}"/>
              </a:ext>
            </a:extLst>
          </p:cNvPr>
          <p:cNvGrpSpPr/>
          <p:nvPr userDrawn="1"/>
        </p:nvGrpSpPr>
        <p:grpSpPr>
          <a:xfrm>
            <a:off x="6130990" y="4768602"/>
            <a:ext cx="1076240" cy="1076240"/>
            <a:chOff x="1384738" y="1241778"/>
            <a:chExt cx="792692" cy="7926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F20843D-22AC-4624-B609-C4BBDDC77B47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DB4128D-3537-48F3-8A76-621B79F5DB8D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B8A00-A390-4970-B5BC-B3AC429198A1}"/>
              </a:ext>
            </a:extLst>
          </p:cNvPr>
          <p:cNvGrpSpPr/>
          <p:nvPr userDrawn="1"/>
        </p:nvGrpSpPr>
        <p:grpSpPr>
          <a:xfrm>
            <a:off x="9011564" y="1001532"/>
            <a:ext cx="1076240" cy="1076240"/>
            <a:chOff x="1384738" y="1241778"/>
            <a:chExt cx="792692" cy="79269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0F1614-705D-4FCA-9F55-F4CE0586372E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E8573F5-E0C2-4946-B349-F22679C4B8BD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DE6A25-B6F7-4357-81B3-1AA70CDA4D04}"/>
              </a:ext>
            </a:extLst>
          </p:cNvPr>
          <p:cNvGrpSpPr/>
          <p:nvPr userDrawn="1"/>
        </p:nvGrpSpPr>
        <p:grpSpPr>
          <a:xfrm>
            <a:off x="9011564" y="2257222"/>
            <a:ext cx="1076240" cy="1076240"/>
            <a:chOff x="1384738" y="1241778"/>
            <a:chExt cx="792692" cy="79269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18C04E3-0A87-4494-B762-18480DD3F607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A82F0A-55F1-4898-8819-CBF47A7ACA3C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1EAD58-56CB-46E1-A0C7-753C154AA914}"/>
              </a:ext>
            </a:extLst>
          </p:cNvPr>
          <p:cNvGrpSpPr/>
          <p:nvPr userDrawn="1"/>
        </p:nvGrpSpPr>
        <p:grpSpPr>
          <a:xfrm>
            <a:off x="9011564" y="3512912"/>
            <a:ext cx="1076240" cy="1076240"/>
            <a:chOff x="1384738" y="1241778"/>
            <a:chExt cx="792692" cy="7926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7FFBCE-7EDA-44B2-A48F-36FD20F33EA7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61170C2-9C80-45C1-BA0A-F6778D3ECA48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7AC9F-A8FB-4FF9-85B6-0B76B508A3A6}"/>
              </a:ext>
            </a:extLst>
          </p:cNvPr>
          <p:cNvGrpSpPr/>
          <p:nvPr userDrawn="1"/>
        </p:nvGrpSpPr>
        <p:grpSpPr>
          <a:xfrm>
            <a:off x="9011564" y="4768602"/>
            <a:ext cx="1076240" cy="1076240"/>
            <a:chOff x="1384738" y="1241778"/>
            <a:chExt cx="792692" cy="79269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C9F267-8B3C-41E3-A9FC-DF8A2978E655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E9E6CE-495C-42F4-A498-E7BA8E2D836B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437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3688F531-5A6B-44FF-94FC-3732659AC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8012" r="249" b="8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F4AEE0-537E-4FAC-B749-2AFBC28D2D2F}"/>
              </a:ext>
            </a:extLst>
          </p:cNvPr>
          <p:cNvSpPr/>
          <p:nvPr userDrawn="1"/>
        </p:nvSpPr>
        <p:spPr>
          <a:xfrm>
            <a:off x="152400" y="0"/>
            <a:ext cx="4862304" cy="6858000"/>
          </a:xfrm>
          <a:custGeom>
            <a:avLst/>
            <a:gdLst>
              <a:gd name="connsiteX0" fmla="*/ 0 w 4862304"/>
              <a:gd name="connsiteY0" fmla="*/ 0 h 6858000"/>
              <a:gd name="connsiteX1" fmla="*/ 3033815 w 4862304"/>
              <a:gd name="connsiteY1" fmla="*/ 0 h 6858000"/>
              <a:gd name="connsiteX2" fmla="*/ 3200755 w 4862304"/>
              <a:gd name="connsiteY2" fmla="*/ 131189 h 6858000"/>
              <a:gd name="connsiteX3" fmla="*/ 4862304 w 4862304"/>
              <a:gd name="connsiteY3" fmla="*/ 3654429 h 6858000"/>
              <a:gd name="connsiteX4" fmla="*/ 3676176 w 4862304"/>
              <a:gd name="connsiteY4" fmla="*/ 6724411 h 6858000"/>
              <a:gd name="connsiteX5" fmla="*/ 3548810 w 4862304"/>
              <a:gd name="connsiteY5" fmla="*/ 6858000 h 6858000"/>
              <a:gd name="connsiteX6" fmla="*/ 0 w 48623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2304" h="6858000">
                <a:moveTo>
                  <a:pt x="0" y="0"/>
                </a:moveTo>
                <a:lnTo>
                  <a:pt x="3033815" y="0"/>
                </a:lnTo>
                <a:lnTo>
                  <a:pt x="3200755" y="131189"/>
                </a:lnTo>
                <a:cubicBezTo>
                  <a:pt x="4215505" y="968635"/>
                  <a:pt x="4862304" y="2235998"/>
                  <a:pt x="4862304" y="3654429"/>
                </a:cubicBezTo>
                <a:cubicBezTo>
                  <a:pt x="4862304" y="4836455"/>
                  <a:pt x="4413138" y="5913573"/>
                  <a:pt x="3676176" y="6724411"/>
                </a:cubicBezTo>
                <a:lnTo>
                  <a:pt x="35488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222FB2-EA20-4458-8777-527E74458A19}"/>
              </a:ext>
            </a:extLst>
          </p:cNvPr>
          <p:cNvSpPr/>
          <p:nvPr userDrawn="1"/>
        </p:nvSpPr>
        <p:spPr>
          <a:xfrm>
            <a:off x="0" y="0"/>
            <a:ext cx="4862304" cy="6858000"/>
          </a:xfrm>
          <a:custGeom>
            <a:avLst/>
            <a:gdLst>
              <a:gd name="connsiteX0" fmla="*/ 0 w 4862304"/>
              <a:gd name="connsiteY0" fmla="*/ 0 h 6858000"/>
              <a:gd name="connsiteX1" fmla="*/ 3033815 w 4862304"/>
              <a:gd name="connsiteY1" fmla="*/ 0 h 6858000"/>
              <a:gd name="connsiteX2" fmla="*/ 3200755 w 4862304"/>
              <a:gd name="connsiteY2" fmla="*/ 131189 h 6858000"/>
              <a:gd name="connsiteX3" fmla="*/ 4862304 w 4862304"/>
              <a:gd name="connsiteY3" fmla="*/ 3654429 h 6858000"/>
              <a:gd name="connsiteX4" fmla="*/ 3676176 w 4862304"/>
              <a:gd name="connsiteY4" fmla="*/ 6724411 h 6858000"/>
              <a:gd name="connsiteX5" fmla="*/ 3548810 w 4862304"/>
              <a:gd name="connsiteY5" fmla="*/ 6858000 h 6858000"/>
              <a:gd name="connsiteX6" fmla="*/ 0 w 48623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2304" h="6858000">
                <a:moveTo>
                  <a:pt x="0" y="0"/>
                </a:moveTo>
                <a:lnTo>
                  <a:pt x="3033815" y="0"/>
                </a:lnTo>
                <a:lnTo>
                  <a:pt x="3200755" y="131189"/>
                </a:lnTo>
                <a:cubicBezTo>
                  <a:pt x="4215505" y="968635"/>
                  <a:pt x="4862304" y="2235998"/>
                  <a:pt x="4862304" y="3654429"/>
                </a:cubicBezTo>
                <a:cubicBezTo>
                  <a:pt x="4862304" y="4836455"/>
                  <a:pt x="4413138" y="5913573"/>
                  <a:pt x="3676176" y="6724411"/>
                </a:cubicBezTo>
                <a:lnTo>
                  <a:pt x="35488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26">
            <a:extLst>
              <a:ext uri="{FF2B5EF4-FFF2-40B4-BE49-F238E27FC236}">
                <a16:creationId xmlns:a16="http://schemas.microsoft.com/office/drawing/2014/main" id="{2A27CA33-AF96-4F18-B713-7B3D6B649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67942" cy="6857999"/>
          </a:xfrm>
          <a:custGeom>
            <a:avLst/>
            <a:gdLst>
              <a:gd name="connsiteX0" fmla="*/ 0 w 4767942"/>
              <a:gd name="connsiteY0" fmla="*/ 0 h 6857999"/>
              <a:gd name="connsiteX1" fmla="*/ 2811255 w 4767942"/>
              <a:gd name="connsiteY1" fmla="*/ 0 h 6857999"/>
              <a:gd name="connsiteX2" fmla="*/ 2831125 w 4767942"/>
              <a:gd name="connsiteY2" fmla="*/ 12700 h 6857999"/>
              <a:gd name="connsiteX3" fmla="*/ 4767942 w 4767942"/>
              <a:gd name="connsiteY3" fmla="*/ 3644401 h 6857999"/>
              <a:gd name="connsiteX4" fmla="*/ 3481272 w 4767942"/>
              <a:gd name="connsiteY4" fmla="*/ 6741304 h 6857999"/>
              <a:gd name="connsiteX5" fmla="*/ 3352486 w 4767942"/>
              <a:gd name="connsiteY5" fmla="*/ 6857999 h 6857999"/>
              <a:gd name="connsiteX6" fmla="*/ 0 w 476794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942" h="6857999">
                <a:moveTo>
                  <a:pt x="0" y="0"/>
                </a:moveTo>
                <a:lnTo>
                  <a:pt x="2811255" y="0"/>
                </a:lnTo>
                <a:lnTo>
                  <a:pt x="2831125" y="12700"/>
                </a:lnTo>
                <a:cubicBezTo>
                  <a:pt x="3999662" y="799760"/>
                  <a:pt x="4767942" y="2132631"/>
                  <a:pt x="4767942" y="3644401"/>
                </a:cubicBezTo>
                <a:cubicBezTo>
                  <a:pt x="4767942" y="4853817"/>
                  <a:pt x="4276243" y="5948738"/>
                  <a:pt x="3481272" y="6741304"/>
                </a:cubicBezTo>
                <a:lnTo>
                  <a:pt x="335248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4803-0A92-4DFB-B6B9-35F6BE983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3313" y="242684"/>
            <a:ext cx="2393303" cy="645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02048-B93F-4DED-A9BD-A0AEF1C93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822" y="1754541"/>
            <a:ext cx="5740794" cy="2387600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rgbClr val="FEC82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B6A77-A6DD-4FD8-B8FF-AA4A88EA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822" y="4392260"/>
            <a:ext cx="5740794" cy="1319918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40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2759D-7E93-4490-8BF3-CA683EEB4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6476" y="5724172"/>
            <a:ext cx="5740099" cy="6651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26AAF8-EF87-4672-83C7-EF28DDBF3270}"/>
              </a:ext>
            </a:extLst>
          </p:cNvPr>
          <p:cNvSpPr/>
          <p:nvPr userDrawn="1"/>
        </p:nvSpPr>
        <p:spPr>
          <a:xfrm flipH="1">
            <a:off x="6096000" y="4973710"/>
            <a:ext cx="45720" cy="128016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9176-BF57-4823-AE7D-C810FA8E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6EF2-E958-4333-BE19-311D1B8A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7054-0E73-414A-920B-4DF2E5B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A5D8-3C50-4EF0-AA5B-6322B7CB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2A8AB6-1F35-41A6-84E3-AA5B9E61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69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9176-BF57-4823-AE7D-C810FA8E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0" y="1495778"/>
            <a:ext cx="7356138" cy="4634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2A8AB6-1F35-41A6-84E3-AA5B9E61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0" y="267548"/>
            <a:ext cx="7356138" cy="1113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picture containing large, white&#10;&#10;Description automatically generated">
            <a:extLst>
              <a:ext uri="{FF2B5EF4-FFF2-40B4-BE49-F238E27FC236}">
                <a16:creationId xmlns:a16="http://schemas.microsoft.com/office/drawing/2014/main" id="{AD64D9F4-2B3A-4E3E-A650-BB4A93935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3" t="8012" r="249" b="9878"/>
          <a:stretch/>
        </p:blipFill>
        <p:spPr>
          <a:xfrm>
            <a:off x="7934324" y="0"/>
            <a:ext cx="4257675" cy="670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81F37B-9FBD-4B05-B3F0-61C20D0C5D2A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A413BE-D1F6-4673-BEBA-685733B10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1341" y="6260518"/>
            <a:ext cx="976540" cy="26347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A017DC7-3F59-4E8F-A958-7829E9C3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C09291F-FEB5-4107-97F8-146F49EB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9CA4668-94D2-4979-BE92-FD619FB0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6" y="2163450"/>
            <a:ext cx="5512157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602" y="2163450"/>
            <a:ext cx="5512157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1A0A5-7E5E-43BC-92B1-1B4EC00EC065}"/>
              </a:ext>
            </a:extLst>
          </p:cNvPr>
          <p:cNvSpPr>
            <a:spLocks/>
          </p:cNvSpPr>
          <p:nvPr userDrawn="1"/>
        </p:nvSpPr>
        <p:spPr>
          <a:xfrm>
            <a:off x="495836" y="1336382"/>
            <a:ext cx="5512157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6B32C-AACB-4569-A09B-ECBD0AAF5C01}"/>
              </a:ext>
            </a:extLst>
          </p:cNvPr>
          <p:cNvSpPr>
            <a:spLocks/>
          </p:cNvSpPr>
          <p:nvPr userDrawn="1"/>
        </p:nvSpPr>
        <p:spPr>
          <a:xfrm>
            <a:off x="6233602" y="1336382"/>
            <a:ext cx="5512157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6120798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574" y="1418168"/>
            <a:ext cx="5346682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339" y="1418168"/>
            <a:ext cx="5346682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8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6C27DE4-495D-4DC3-B62B-279B3B51D525}"/>
              </a:ext>
            </a:extLst>
          </p:cNvPr>
          <p:cNvSpPr/>
          <p:nvPr userDrawn="1"/>
        </p:nvSpPr>
        <p:spPr>
          <a:xfrm>
            <a:off x="0" y="1451729"/>
            <a:ext cx="12191998" cy="84554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6" y="3144054"/>
            <a:ext cx="5512157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tIns="91440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602" y="3144054"/>
            <a:ext cx="5512157" cy="3025324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16200000" rotWithShape="0">
              <a:prstClr val="black"/>
            </a:outerShdw>
          </a:effectLst>
        </p:spPr>
        <p:txBody>
          <a:bodyPr vert="horz" lIns="91440" tIns="91440" rIns="91440" bIns="4572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6120798" y="3115733"/>
            <a:ext cx="0" cy="3053645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836" y="2374900"/>
            <a:ext cx="5512157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3602" y="2374900"/>
            <a:ext cx="5512157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62C5A-A6A0-4264-BA05-C86BBDE16602}"/>
              </a:ext>
            </a:extLst>
          </p:cNvPr>
          <p:cNvGrpSpPr/>
          <p:nvPr userDrawn="1"/>
        </p:nvGrpSpPr>
        <p:grpSpPr>
          <a:xfrm>
            <a:off x="2713795" y="1336382"/>
            <a:ext cx="1076240" cy="1076240"/>
            <a:chOff x="1384738" y="1241778"/>
            <a:chExt cx="792692" cy="7926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9B51EC-20C6-43DC-9B29-2F8523639E5C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107789-4742-4923-A995-1804E22372FA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B7BA67-0704-4FA2-818B-E5C74709A579}"/>
              </a:ext>
            </a:extLst>
          </p:cNvPr>
          <p:cNvGrpSpPr/>
          <p:nvPr userDrawn="1"/>
        </p:nvGrpSpPr>
        <p:grpSpPr>
          <a:xfrm>
            <a:off x="8451561" y="1336382"/>
            <a:ext cx="1076240" cy="1076240"/>
            <a:chOff x="1384738" y="1241778"/>
            <a:chExt cx="792692" cy="7926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F9A1D5-E318-497F-8BF5-AFB4504DAFAB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B35AE0-7DB5-4285-8698-FC3973DFEB5E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7839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3BCCAC9-53D1-4F8D-8710-1AE3D49FCB41}"/>
              </a:ext>
            </a:extLst>
          </p:cNvPr>
          <p:cNvSpPr/>
          <p:nvPr userDrawn="1"/>
        </p:nvSpPr>
        <p:spPr>
          <a:xfrm>
            <a:off x="0" y="4505372"/>
            <a:ext cx="1281289" cy="84554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6458" y="1477950"/>
            <a:ext cx="7400742" cy="2121219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effectLst>
            <a:outerShdw dist="25400" dir="10800000" rotWithShape="0">
              <a:prstClr val="black"/>
            </a:outerShdw>
          </a:effectLst>
        </p:spPr>
        <p:txBody>
          <a:bodyPr tIns="91440" anchor="ctr">
            <a:noAutofit/>
          </a:bodyPr>
          <a:lstStyle>
            <a:lvl1pPr marL="146050" indent="-146050">
              <a:spcBef>
                <a:spcPts val="900"/>
              </a:spcBef>
              <a:defRPr sz="1800"/>
            </a:lvl1pPr>
            <a:lvl2pPr marL="349250" indent="-179388">
              <a:spcBef>
                <a:spcPts val="600"/>
              </a:spcBef>
              <a:defRPr sz="1600"/>
            </a:lvl2pPr>
            <a:lvl3pPr marL="508000" indent="-146050">
              <a:spcBef>
                <a:spcPts val="300"/>
              </a:spcBef>
              <a:defRPr sz="1400"/>
            </a:lvl3pPr>
            <a:lvl4pPr marL="660400" indent="-146050">
              <a:spcBef>
                <a:spcPts val="300"/>
              </a:spcBef>
              <a:defRPr sz="1200"/>
            </a:lvl4pPr>
            <a:lvl5pPr marL="846138" indent="-182563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27DE4-495D-4DC3-B62B-279B3B51D525}"/>
              </a:ext>
            </a:extLst>
          </p:cNvPr>
          <p:cNvSpPr/>
          <p:nvPr userDrawn="1"/>
        </p:nvSpPr>
        <p:spPr>
          <a:xfrm>
            <a:off x="0" y="2115785"/>
            <a:ext cx="1281289" cy="84554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6458" y="3867536"/>
            <a:ext cx="7400742" cy="2121219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effectLst>
            <a:outerShdw dist="25400" dir="10800000" rotWithShape="0">
              <a:prstClr val="black"/>
            </a:outerShdw>
          </a:effectLst>
        </p:spPr>
        <p:txBody>
          <a:bodyPr vert="horz" lIns="91440" tIns="91440" rIns="91440" bIns="45720" rtlCol="0" anchor="ctr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marL="146050" lvl="0" indent="-146050">
              <a:spcBef>
                <a:spcPts val="900"/>
              </a:spcBef>
            </a:pPr>
            <a:r>
              <a:rPr lang="en-US" dirty="0"/>
              <a:t>Click to edit Master text styles</a:t>
            </a:r>
          </a:p>
          <a:p>
            <a:pPr marL="349250" lvl="1" indent="-179388"/>
            <a:r>
              <a:rPr lang="en-US" dirty="0"/>
              <a:t>Second level</a:t>
            </a:r>
          </a:p>
          <a:p>
            <a:pPr marL="508000" lvl="2" indent="-146050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marL="660400" lvl="3" indent="-146050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846138" lvl="4" indent="-182563">
              <a:spcBef>
                <a:spcPts val="30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0" y="3739444"/>
            <a:ext cx="11830756" cy="0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4347" y="2159676"/>
            <a:ext cx="2825254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4347" y="4549262"/>
            <a:ext cx="2825254" cy="757767"/>
          </a:xfrm>
          <a:noFill/>
          <a:ln w="28575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2200" b="0" smtClean="0">
                <a:solidFill>
                  <a:sysClr val="windowText" lastClr="000000"/>
                </a:solidFill>
                <a:latin typeface="+mj-lt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A49B23-3A9D-44DC-8CB1-B2CE036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62C5A-A6A0-4264-BA05-C86BBDE16602}"/>
              </a:ext>
            </a:extLst>
          </p:cNvPr>
          <p:cNvGrpSpPr/>
          <p:nvPr userDrawn="1"/>
        </p:nvGrpSpPr>
        <p:grpSpPr>
          <a:xfrm>
            <a:off x="518106" y="2000439"/>
            <a:ext cx="1076240" cy="1076240"/>
            <a:chOff x="1384738" y="1241778"/>
            <a:chExt cx="792692" cy="7926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9B51EC-20C6-43DC-9B29-2F8523639E5C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107789-4742-4923-A995-1804E22372FA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B7BA67-0704-4FA2-818B-E5C74709A579}"/>
              </a:ext>
            </a:extLst>
          </p:cNvPr>
          <p:cNvGrpSpPr/>
          <p:nvPr userDrawn="1"/>
        </p:nvGrpSpPr>
        <p:grpSpPr>
          <a:xfrm>
            <a:off x="518106" y="4390026"/>
            <a:ext cx="1076240" cy="1076240"/>
            <a:chOff x="1384738" y="1241778"/>
            <a:chExt cx="792692" cy="7926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F9A1D5-E318-497F-8BF5-AFB4504DAFAB}"/>
                </a:ext>
              </a:extLst>
            </p:cNvPr>
            <p:cNvSpPr/>
            <p:nvPr/>
          </p:nvSpPr>
          <p:spPr>
            <a:xfrm>
              <a:off x="1384738" y="1241778"/>
              <a:ext cx="792692" cy="792692"/>
            </a:xfrm>
            <a:prstGeom prst="ellipse">
              <a:avLst/>
            </a:prstGeom>
            <a:gradFill>
              <a:gsLst>
                <a:gs pos="47574">
                  <a:schemeClr val="bg1">
                    <a:lumMod val="75000"/>
                  </a:schemeClr>
                </a:gs>
                <a:gs pos="64822">
                  <a:schemeClr val="bg1"/>
                </a:gs>
                <a:gs pos="81000">
                  <a:schemeClr val="bg2">
                    <a:lumMod val="50000"/>
                  </a:schemeClr>
                </a:gs>
                <a:gs pos="29000">
                  <a:schemeClr val="bg2">
                    <a:lumMod val="50000"/>
                  </a:schemeClr>
                </a:gs>
                <a:gs pos="0">
                  <a:schemeClr val="tx1"/>
                </a:gs>
                <a:gs pos="100000">
                  <a:schemeClr val="tx1"/>
                </a:gs>
              </a:gsLst>
              <a:lin ang="1620000" scaled="0"/>
            </a:gra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B35AE0-7DB5-4285-8698-FC3973DFEB5E}"/>
                </a:ext>
              </a:extLst>
            </p:cNvPr>
            <p:cNvSpPr/>
            <p:nvPr/>
          </p:nvSpPr>
          <p:spPr>
            <a:xfrm>
              <a:off x="1429456" y="1286497"/>
              <a:ext cx="703257" cy="703256"/>
            </a:xfrm>
            <a:prstGeom prst="ellipse">
              <a:avLst/>
            </a:prstGeom>
            <a:solidFill>
              <a:srgbClr val="0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0213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0141F-D38D-4D0A-ACFB-0B9A073D4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36" y="2163450"/>
            <a:ext cx="3306808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300"/>
              </a:spcBef>
              <a:defRPr sz="1600"/>
            </a:lvl1pPr>
            <a:lvl2pPr marL="349250" indent="-179388">
              <a:spcBef>
                <a:spcPts val="300"/>
              </a:spcBef>
              <a:defRPr sz="1400"/>
            </a:lvl2pPr>
            <a:lvl3pPr marL="508000" indent="-146050">
              <a:spcBef>
                <a:spcPts val="300"/>
              </a:spcBef>
              <a:defRPr sz="1200"/>
            </a:lvl3pPr>
            <a:lvl4pPr marL="660400" indent="-146050">
              <a:spcBef>
                <a:spcPts val="300"/>
              </a:spcBef>
              <a:defRPr sz="1100"/>
            </a:lvl4pPr>
            <a:lvl5pPr marL="846138" indent="-182563">
              <a:spcBef>
                <a:spcPts val="3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0B995DF-798C-410B-8B19-5C575C1A5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1770" y="2163450"/>
            <a:ext cx="3306808" cy="4082803"/>
          </a:xfr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tIns="91440">
            <a:noAutofit/>
          </a:bodyPr>
          <a:lstStyle>
            <a:lvl1pPr marL="146050" indent="-146050">
              <a:spcBef>
                <a:spcPts val="300"/>
              </a:spcBef>
              <a:defRPr sz="1600"/>
            </a:lvl1pPr>
            <a:lvl2pPr marL="349250" indent="-179388">
              <a:spcBef>
                <a:spcPts val="300"/>
              </a:spcBef>
              <a:defRPr sz="1400"/>
            </a:lvl2pPr>
            <a:lvl3pPr marL="508000" indent="-146050">
              <a:spcBef>
                <a:spcPts val="300"/>
              </a:spcBef>
              <a:defRPr sz="1200"/>
            </a:lvl3pPr>
            <a:lvl4pPr marL="660400" indent="-146050">
              <a:spcBef>
                <a:spcPts val="300"/>
              </a:spcBef>
              <a:defRPr sz="1100"/>
            </a:lvl4pPr>
            <a:lvl5pPr marL="846138" indent="-182563">
              <a:spcBef>
                <a:spcPts val="3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753A3DE0-9DA2-4003-8884-CF1B73E66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5289" y="-1"/>
            <a:ext cx="4306711" cy="334336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018145C-B90B-4D35-8AD0-C8B68B57EA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5289" y="3341816"/>
            <a:ext cx="4306711" cy="3343366"/>
          </a:xfrm>
          <a:custGeom>
            <a:avLst/>
            <a:gdLst>
              <a:gd name="connsiteX0" fmla="*/ 3056052 w 4306711"/>
              <a:gd name="connsiteY0" fmla="*/ 2918702 h 3343366"/>
              <a:gd name="connsiteX1" fmla="*/ 3056052 w 4306711"/>
              <a:gd name="connsiteY1" fmla="*/ 3182172 h 3343366"/>
              <a:gd name="connsiteX2" fmla="*/ 4032592 w 4306711"/>
              <a:gd name="connsiteY2" fmla="*/ 3182172 h 3343366"/>
              <a:gd name="connsiteX3" fmla="*/ 4032592 w 4306711"/>
              <a:gd name="connsiteY3" fmla="*/ 2918702 h 3343366"/>
              <a:gd name="connsiteX4" fmla="*/ 0 w 4306711"/>
              <a:gd name="connsiteY4" fmla="*/ 0 h 3343366"/>
              <a:gd name="connsiteX5" fmla="*/ 4306711 w 4306711"/>
              <a:gd name="connsiteY5" fmla="*/ 0 h 3343366"/>
              <a:gd name="connsiteX6" fmla="*/ 4306711 w 4306711"/>
              <a:gd name="connsiteY6" fmla="*/ 3343366 h 3343366"/>
              <a:gd name="connsiteX7" fmla="*/ 0 w 4306711"/>
              <a:gd name="connsiteY7" fmla="*/ 3343366 h 334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6711" h="3343366">
                <a:moveTo>
                  <a:pt x="3056052" y="2918702"/>
                </a:moveTo>
                <a:lnTo>
                  <a:pt x="3056052" y="3182172"/>
                </a:lnTo>
                <a:lnTo>
                  <a:pt x="4032592" y="3182172"/>
                </a:lnTo>
                <a:lnTo>
                  <a:pt x="4032592" y="2918702"/>
                </a:lnTo>
                <a:close/>
                <a:moveTo>
                  <a:pt x="0" y="0"/>
                </a:moveTo>
                <a:lnTo>
                  <a:pt x="4306711" y="0"/>
                </a:lnTo>
                <a:lnTo>
                  <a:pt x="4306711" y="3343366"/>
                </a:lnTo>
                <a:lnTo>
                  <a:pt x="0" y="33433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INSERT IMAGE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183E8-0A59-4383-ABEB-DA5B9E216288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08B92-93D3-499F-AEC7-4469F652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0" y="267548"/>
            <a:ext cx="7412582" cy="1113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B1D89-7320-47C0-9766-97D20A7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094F-13A8-4538-874C-F6638BF3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6527-5BCC-45C4-BF4C-34CCC95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1A0A5-7E5E-43BC-92B1-1B4EC00EC065}"/>
              </a:ext>
            </a:extLst>
          </p:cNvPr>
          <p:cNvSpPr/>
          <p:nvPr userDrawn="1"/>
        </p:nvSpPr>
        <p:spPr>
          <a:xfrm>
            <a:off x="495836" y="1336382"/>
            <a:ext cx="3306808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6B32C-AACB-4569-A09B-ECBD0AAF5C01}"/>
              </a:ext>
            </a:extLst>
          </p:cNvPr>
          <p:cNvSpPr/>
          <p:nvPr userDrawn="1"/>
        </p:nvSpPr>
        <p:spPr>
          <a:xfrm>
            <a:off x="4081770" y="1336382"/>
            <a:ext cx="3306808" cy="801511"/>
          </a:xfrm>
          <a:prstGeom prst="rect">
            <a:avLst/>
          </a:prstGeom>
          <a:gradFill>
            <a:gsLst>
              <a:gs pos="47574">
                <a:schemeClr val="bg1">
                  <a:lumMod val="75000"/>
                </a:schemeClr>
              </a:gs>
              <a:gs pos="64822">
                <a:schemeClr val="bg1"/>
              </a:gs>
              <a:gs pos="81000">
                <a:schemeClr val="bg2">
                  <a:lumMod val="50000"/>
                </a:schemeClr>
              </a:gs>
              <a:gs pos="29000">
                <a:schemeClr val="bg2">
                  <a:lumMod val="5000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162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80456-7FEF-4A99-B066-1DCB5C9F45BB}"/>
              </a:ext>
            </a:extLst>
          </p:cNvPr>
          <p:cNvCxnSpPr>
            <a:cxnSpLocks/>
          </p:cNvCxnSpPr>
          <p:nvPr userDrawn="1"/>
        </p:nvCxnSpPr>
        <p:spPr>
          <a:xfrm>
            <a:off x="3931548" y="1336382"/>
            <a:ext cx="0" cy="4851917"/>
          </a:xfrm>
          <a:prstGeom prst="line">
            <a:avLst/>
          </a:prstGeom>
          <a:ln w="19050">
            <a:gradFill>
              <a:gsLst>
                <a:gs pos="3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8EDB769-16A0-483C-A3F8-EB67FCA07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07" y="1418168"/>
            <a:ext cx="3096266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D5AD87F-A51B-447C-9706-68E87193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7041" y="1418168"/>
            <a:ext cx="3096266" cy="637940"/>
          </a:xfrm>
          <a:solidFill>
            <a:schemeClr val="tx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000" b="1" smtClean="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48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A5A290-6FB9-40ED-9C22-FD4BD7CAA89D}"/>
              </a:ext>
            </a:extLst>
          </p:cNvPr>
          <p:cNvSpPr/>
          <p:nvPr userDrawn="1"/>
        </p:nvSpPr>
        <p:spPr>
          <a:xfrm>
            <a:off x="0" y="6685183"/>
            <a:ext cx="12192000" cy="172817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48E67-DC22-4AE1-B02F-919AD0054D4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941341" y="6260518"/>
            <a:ext cx="976540" cy="2634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BEDD2-2498-4BA5-9D7A-FDC6AE03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0" y="267548"/>
            <a:ext cx="11373484" cy="111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D636F-0DDC-49F1-9468-D71B03BC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040" y="1495778"/>
            <a:ext cx="11373484" cy="463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8DD1-1B74-4E6F-9705-AEA6957A6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707" y="6269143"/>
            <a:ext cx="1308947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000" kern="1200" spc="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93A5-1CB0-496A-96F4-7D55241D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773" y="6269143"/>
            <a:ext cx="5066454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000" kern="1200" spc="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COPYRIGHT © 2020 MILTON CAT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F341-3B12-4B39-B89D-E35F9B1A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6373" y="6269143"/>
            <a:ext cx="739987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000" kern="1200" spc="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B2D26DA7-7BA1-40D7-942E-35A11AFC8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24E137-7409-479E-BDAF-83AEA43A2B27}"/>
              </a:ext>
            </a:extLst>
          </p:cNvPr>
          <p:cNvSpPr/>
          <p:nvPr userDrawn="1"/>
        </p:nvSpPr>
        <p:spPr>
          <a:xfrm>
            <a:off x="381000" y="182880"/>
            <a:ext cx="695325" cy="45720"/>
          </a:xfrm>
          <a:prstGeom prst="rect">
            <a:avLst/>
          </a:prstGeom>
          <a:solidFill>
            <a:srgbClr val="FEC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4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76" r:id="rId3"/>
    <p:sldLayoutId id="2147483650" r:id="rId4"/>
    <p:sldLayoutId id="2147483666" r:id="rId5"/>
    <p:sldLayoutId id="2147483669" r:id="rId6"/>
    <p:sldLayoutId id="2147483672" r:id="rId7"/>
    <p:sldLayoutId id="2147483675" r:id="rId8"/>
    <p:sldLayoutId id="2147483668" r:id="rId9"/>
    <p:sldLayoutId id="2147483670" r:id="rId10"/>
    <p:sldLayoutId id="2147483673" r:id="rId11"/>
    <p:sldLayoutId id="2147483671" r:id="rId12"/>
    <p:sldLayoutId id="2147483674" r:id="rId13"/>
    <p:sldLayoutId id="2147483663" r:id="rId14"/>
    <p:sldLayoutId id="2147483664" r:id="rId15"/>
    <p:sldLayoutId id="2147483665" r:id="rId16"/>
    <p:sldLayoutId id="2147483651" r:id="rId17"/>
    <p:sldLayoutId id="2147483660" r:id="rId18"/>
    <p:sldLayoutId id="2147483662" r:id="rId19"/>
    <p:sldLayoutId id="2147483661" r:id="rId20"/>
    <p:sldLayoutId id="2147483654" r:id="rId21"/>
    <p:sldLayoutId id="2147483678" r:id="rId22"/>
    <p:sldLayoutId id="2147483679" r:id="rId23"/>
    <p:sldLayoutId id="2147483655" r:id="rId24"/>
    <p:sldLayoutId id="2147483680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90538" indent="-2571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2111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6150" indent="-2047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egoe UI Symbol" panose="020B0502040204020203" pitchFamily="34" charset="0"/>
        <a:buChar char="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413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toncat.com/engines/cat-marine-diesel/authorized-marine-dealer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8AC26BF-15CB-4344-88FE-F4288BE00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Day 1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BDA0FD0-AAE8-41EB-B451-56C9BA633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F5F3C4-12CD-4F3B-833D-4A6F7E6D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53AE8-2B4A-48BC-AC43-9F6254A7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6373" y="6251387"/>
            <a:ext cx="739987" cy="246221"/>
          </a:xfrm>
        </p:spPr>
        <p:txBody>
          <a:bodyPr/>
          <a:lstStyle/>
          <a:p>
            <a:fld id="{B2D26DA7-7BA1-40D7-942E-35A11AFC83EE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A0813A-6FAB-8E8D-D964-A73058A0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88162"/>
              </p:ext>
            </p:extLst>
          </p:nvPr>
        </p:nvGraphicFramePr>
        <p:xfrm>
          <a:off x="492686" y="2136816"/>
          <a:ext cx="5518458" cy="4114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359">
                  <a:extLst>
                    <a:ext uri="{9D8B030D-6E8A-4147-A177-3AD203B41FA5}">
                      <a16:colId xmlns:a16="http://schemas.microsoft.com/office/drawing/2014/main" val="2689995182"/>
                    </a:ext>
                  </a:extLst>
                </a:gridCol>
                <a:gridCol w="4265099">
                  <a:extLst>
                    <a:ext uri="{9D8B030D-6E8A-4147-A177-3AD203B41FA5}">
                      <a16:colId xmlns:a16="http://schemas.microsoft.com/office/drawing/2014/main" val="3988817853"/>
                    </a:ext>
                  </a:extLst>
                </a:gridCol>
              </a:tblGrid>
              <a:tr h="526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11:00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Registration &amp; Lunch, Meet &amp; Greet, Buffet lunch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33381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12:00 PM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Welcome &amp; Introductions (Meeting Start)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548639"/>
                  </a:ext>
                </a:extLst>
              </a:tr>
              <a:tr h="59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12:15 PM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New Product Sales (2 hr.)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111106"/>
                  </a:ext>
                </a:extLst>
              </a:tr>
              <a:tr h="59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2:15 PM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Break (15 mins)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2279328"/>
                  </a:ext>
                </a:extLst>
              </a:tr>
              <a:tr h="59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2:30 PM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Product Support (2.5 hr.)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519757"/>
                  </a:ext>
                </a:extLst>
              </a:tr>
              <a:tr h="59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5:00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Daily Wrap-Up – Question/Answer Session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27247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5:30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Transportation to offsite event and dinner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2518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EB73A-CC34-6D08-255B-E4A2170E9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33699"/>
              </p:ext>
            </p:extLst>
          </p:nvPr>
        </p:nvGraphicFramePr>
        <p:xfrm>
          <a:off x="6214392" y="2129648"/>
          <a:ext cx="5556010" cy="4112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980">
                  <a:extLst>
                    <a:ext uri="{9D8B030D-6E8A-4147-A177-3AD203B41FA5}">
                      <a16:colId xmlns:a16="http://schemas.microsoft.com/office/drawing/2014/main" val="2678125867"/>
                    </a:ext>
                  </a:extLst>
                </a:gridCol>
                <a:gridCol w="4299030">
                  <a:extLst>
                    <a:ext uri="{9D8B030D-6E8A-4147-A177-3AD203B41FA5}">
                      <a16:colId xmlns:a16="http://schemas.microsoft.com/office/drawing/2014/main" val="1918470023"/>
                    </a:ext>
                  </a:extLst>
                </a:gridCol>
              </a:tblGrid>
              <a:tr h="4924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7:00 AM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Breakfast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675906"/>
                  </a:ext>
                </a:extLst>
              </a:tr>
              <a:tr h="707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8:00 AM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Service (2.5 hr.)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180710"/>
                  </a:ext>
                </a:extLst>
              </a:tr>
              <a:tr h="707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10:30 AM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Break (15 mins)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779280"/>
                  </a:ext>
                </a:extLst>
              </a:tr>
              <a:tr h="73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10:45 AM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Open Forum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234208"/>
                  </a:ext>
                </a:extLst>
              </a:tr>
              <a:tr h="73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11:50 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Wrap 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216600"/>
                  </a:ext>
                </a:extLst>
              </a:tr>
              <a:tr h="73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12:00 PM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Meeting Ends, Box lunches to go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91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1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7538E-3333-D235-84C7-7789FD41A6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68" y="2861663"/>
            <a:ext cx="2697480" cy="3025324"/>
          </a:xfrm>
        </p:spPr>
        <p:txBody>
          <a:bodyPr/>
          <a:lstStyle/>
          <a:p>
            <a:r>
              <a:rPr lang="en-US" dirty="0"/>
              <a:t>Must purchase within the first 12 months of Standard Factory Warranty (SFW)</a:t>
            </a:r>
          </a:p>
          <a:p>
            <a:r>
              <a:rPr lang="en-US" dirty="0"/>
              <a:t>SFW:</a:t>
            </a:r>
          </a:p>
          <a:p>
            <a:pPr lvl="1"/>
            <a:r>
              <a:rPr lang="en-US" dirty="0"/>
              <a:t>12 months Commercial</a:t>
            </a:r>
          </a:p>
          <a:p>
            <a:pPr lvl="1"/>
            <a:r>
              <a:rPr lang="en-US" dirty="0"/>
              <a:t>24 months Pleasure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65C23-EE30-D0FA-AE4A-3E96FE45ED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026" y="2861663"/>
            <a:ext cx="2697480" cy="3357598"/>
          </a:xfrm>
        </p:spPr>
        <p:txBody>
          <a:bodyPr/>
          <a:lstStyle/>
          <a:p>
            <a:r>
              <a:rPr lang="en-US" dirty="0"/>
              <a:t>Up to 5 years of new engine coverage available – NOTE: runs concurrent  with SFW</a:t>
            </a:r>
          </a:p>
          <a:p>
            <a:r>
              <a:rPr lang="en-US" dirty="0"/>
              <a:t>After 12 months a 25% late fee WILL be applied to the Coverage fee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BD5CB-5239-E53A-C29E-3B97FA34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71DFC-AF51-0970-F4E8-10262CC6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2EDF1E-1624-D577-C70B-F24658159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554" y="2087456"/>
            <a:ext cx="2697480" cy="757767"/>
          </a:xfrm>
        </p:spPr>
        <p:txBody>
          <a:bodyPr/>
          <a:lstStyle/>
          <a:p>
            <a:r>
              <a:rPr lang="en-US" dirty="0"/>
              <a:t>New Engine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BDCA02-1D8F-6F56-CD80-874432AB8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026" y="2087456"/>
            <a:ext cx="2697480" cy="757767"/>
          </a:xfrm>
        </p:spPr>
        <p:txBody>
          <a:bodyPr/>
          <a:lstStyle/>
          <a:p>
            <a:r>
              <a:rPr lang="en-US" dirty="0"/>
              <a:t>New Engine ESC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97F0E2-CB45-7397-5141-B525A562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2" y="131803"/>
            <a:ext cx="11373484" cy="1113638"/>
          </a:xfrm>
        </p:spPr>
        <p:txBody>
          <a:bodyPr/>
          <a:lstStyle/>
          <a:p>
            <a:r>
              <a:rPr lang="en-US" dirty="0"/>
              <a:t>2023 New Engine and Extended Service Coverage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09539B-150C-22B1-DE7F-BC0A67724F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6443" y="2891790"/>
            <a:ext cx="2697480" cy="3277588"/>
          </a:xfrm>
        </p:spPr>
        <p:txBody>
          <a:bodyPr/>
          <a:lstStyle/>
          <a:p>
            <a:r>
              <a:rPr lang="en-US" dirty="0"/>
              <a:t>Up to 5 years of Used Engine Advantage ESC available</a:t>
            </a:r>
          </a:p>
          <a:p>
            <a:r>
              <a:rPr lang="en-US" dirty="0"/>
              <a:t>Requires a passing engine certification with SOS results</a:t>
            </a:r>
          </a:p>
          <a:p>
            <a:r>
              <a:rPr lang="en-US" dirty="0"/>
              <a:t>Can purchase 12 month increments and upgrade out to 60 months with same certification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F5D863-11A3-D20E-1EEE-3889B7ABC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Used Engine Advantage	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44D0C6-64B5-32E2-DEE3-310D6D7BC8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55860" y="2891790"/>
            <a:ext cx="2697480" cy="3025324"/>
          </a:xfrm>
        </p:spPr>
        <p:txBody>
          <a:bodyPr/>
          <a:lstStyle/>
          <a:p>
            <a:r>
              <a:rPr lang="en-US" dirty="0"/>
              <a:t>Up to 5 years of Overhaul Coverage an be purchased</a:t>
            </a:r>
          </a:p>
          <a:p>
            <a:r>
              <a:rPr lang="en-US" dirty="0"/>
              <a:t>Requires the completed Overhaul Certification </a:t>
            </a:r>
          </a:p>
          <a:p>
            <a:pPr lvl="1"/>
            <a:r>
              <a:rPr lang="en-US" dirty="0"/>
              <a:t>Top End</a:t>
            </a:r>
          </a:p>
          <a:p>
            <a:pPr lvl="1"/>
            <a:r>
              <a:rPr lang="en-US" dirty="0"/>
              <a:t>Major</a:t>
            </a:r>
          </a:p>
          <a:p>
            <a:pPr marL="233363" lvl="1" indent="0">
              <a:buNone/>
            </a:pPr>
            <a:r>
              <a:rPr lang="en-US" dirty="0"/>
              <a:t>Recommended Only Platinum or Platinum Plus – WHY?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1DF5CB-1371-8ECF-0F6E-64F03F8F9D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7256" y="2054013"/>
            <a:ext cx="2697480" cy="757767"/>
          </a:xfrm>
        </p:spPr>
        <p:txBody>
          <a:bodyPr/>
          <a:lstStyle/>
          <a:p>
            <a:r>
              <a:rPr lang="en-US" dirty="0"/>
              <a:t>Overhaul ESC</a:t>
            </a:r>
          </a:p>
        </p:txBody>
      </p:sp>
    </p:spTree>
    <p:extLst>
      <p:ext uri="{BB962C8B-B14F-4D97-AF65-F5344CB8AC3E}">
        <p14:creationId xmlns:p14="http://schemas.microsoft.com/office/powerpoint/2010/main" val="386407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C9934-A709-2C0E-9B37-7A6A69AB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show discount to customer up front where applicable</a:t>
            </a:r>
          </a:p>
          <a:p>
            <a:r>
              <a:rPr lang="en-US" sz="3200" dirty="0"/>
              <a:t>Must be submitted to Milton Cat within 30 days for claiming and reimbursement</a:t>
            </a:r>
          </a:p>
          <a:p>
            <a:r>
              <a:rPr lang="en-US" sz="3200" dirty="0"/>
              <a:t>All programs and material can be found on our AMD Website at:  </a:t>
            </a:r>
            <a:r>
              <a:rPr lang="en-US" sz="3200" dirty="0">
                <a:hlinkClick r:id="rId2"/>
              </a:rPr>
              <a:t>https://www.miltoncat.com/engines/cat-marine-diesel/authorized-marine-dealers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5847-83C4-EBC5-A650-B941C4DB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319BF1-D5EC-1D50-6761-8730C9B4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Marketing Programs for Marine	</a:t>
            </a:r>
          </a:p>
        </p:txBody>
      </p:sp>
    </p:spTree>
    <p:extLst>
      <p:ext uri="{BB962C8B-B14F-4D97-AF65-F5344CB8AC3E}">
        <p14:creationId xmlns:p14="http://schemas.microsoft.com/office/powerpoint/2010/main" val="393035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F89DC0-49D2-2B9B-826E-951A188C30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9805C3A-96E7-0A88-D5A6-131AE299C7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5847-83C4-EBC5-A650-B941C4DB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D26DA7-7BA1-40D7-942E-35A11AFC83EE}" type="slidenum">
              <a:rPr lang="en-US" sz="6600">
                <a:solidFill>
                  <a:srgbClr val="FFFFFF"/>
                </a:solidFill>
                <a:latin typeface="+mn-lt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66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2299F1-A4F0-7D9C-5FBB-E6AEEBABB7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012" y="2705704"/>
            <a:ext cx="2697480" cy="6922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Stock Up Program	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70873DE-A378-3E82-4CC8-8C3ABF3D0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Packaged Solutions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319BF1-D5EC-1D50-6761-8730C9B4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Marketing Programs for Marine	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6D088AE-1BC9-EC93-F7C0-5025A51666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877BC4E-7DBA-DFD7-8213-AFA965CD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Overhaul ESC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4EC02CB-180A-5F9C-4A68-BDE96864F3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71C78E4-1866-1462-8667-C7BF41B302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Overhaul and Repairs Special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CE9495-3079-5D90-935C-6E660EB3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3" y="3135084"/>
            <a:ext cx="2697480" cy="31111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9637C30-FDDF-632F-A830-CAE44417A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909" y="3067179"/>
            <a:ext cx="2905303" cy="349903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6B0865-20AD-591B-D00A-7E69212C5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016" y="3144054"/>
            <a:ext cx="2731907" cy="346727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4EF0E34-82FF-3C23-33AD-2B2763E7F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917" y="3101335"/>
            <a:ext cx="3145083" cy="35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0B3DDD-E766-E596-1D51-C998DE0FA0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6365F6-57E6-7A5E-36DE-1EB907825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Parts ordered</a:t>
            </a:r>
          </a:p>
          <a:p>
            <a:r>
              <a:rPr lang="en-US" sz="2000" dirty="0"/>
              <a:t>Milton Cat will kitting in North Reading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5847-83C4-EBC5-A650-B941C4DB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47C6553-2EB5-24ED-501B-B0E6A89320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Reman Engine Program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E9246-C516-414B-0C46-5FF1249EA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Precious Metals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AC808-A927-58B3-9ACC-5C6A32A4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Coming Soon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EA03CB-C546-566C-58B9-DFCC74A1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6" y="2489487"/>
            <a:ext cx="4457804" cy="40258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ECFE2D-F105-F5D3-D5A3-085EA4D0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11" y="3422869"/>
            <a:ext cx="4892888" cy="24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6345291-B49F-491E-8A48-AAB589163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6" r="8463"/>
          <a:stretch/>
        </p:blipFill>
        <p:spPr>
          <a:xfrm>
            <a:off x="0" y="1"/>
            <a:ext cx="4767942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1551A5-6635-4722-B874-9F0C0A394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3814" y="2596226"/>
            <a:ext cx="6814753" cy="1599663"/>
          </a:xfrm>
        </p:spPr>
        <p:txBody>
          <a:bodyPr>
            <a:no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389AC-ED33-4B63-A552-E16C4D2A4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3843" y="4914900"/>
            <a:ext cx="4610100" cy="1333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b="1" dirty="0"/>
              <a:t>Your Milton Cat Marine Team!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725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438BDB2-5616-451D-8AFA-47AFDA118C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r="31127"/>
          <a:stretch/>
        </p:blipFill>
        <p:spPr>
          <a:xfrm>
            <a:off x="0" y="-1"/>
            <a:ext cx="7566552" cy="66881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7954FB-333C-4A43-9154-507CE913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870" y="2101258"/>
            <a:ext cx="4076164" cy="2177780"/>
          </a:xfrm>
        </p:spPr>
        <p:txBody>
          <a:bodyPr>
            <a:normAutofit/>
          </a:bodyPr>
          <a:lstStyle/>
          <a:p>
            <a:r>
              <a:rPr lang="en-US" sz="4000" dirty="0"/>
              <a:t>New Product Sales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249B2-C34C-45FF-AFA7-D09BF980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Nick Fawle </a:t>
            </a:r>
          </a:p>
          <a:p>
            <a:pPr algn="l"/>
            <a:r>
              <a:rPr lang="en-US" dirty="0"/>
              <a:t>Dave Nunnally</a:t>
            </a:r>
          </a:p>
          <a:p>
            <a:pPr algn="l"/>
            <a:r>
              <a:rPr lang="en-US" dirty="0"/>
              <a:t>Kevin Hampson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3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water, watercraft, boat&#10;&#10;Description automatically generated">
            <a:extLst>
              <a:ext uri="{FF2B5EF4-FFF2-40B4-BE49-F238E27FC236}">
                <a16:creationId xmlns:a16="http://schemas.microsoft.com/office/drawing/2014/main" id="{5C16B79F-685C-4D99-8CD1-8F63DF3BA4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r="1818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C246AC-038B-4783-87DE-B33F4CD9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870" y="2181156"/>
            <a:ext cx="4076164" cy="2714357"/>
          </a:xfrm>
        </p:spPr>
        <p:txBody>
          <a:bodyPr>
            <a:normAutofit/>
          </a:bodyPr>
          <a:lstStyle/>
          <a:p>
            <a:r>
              <a:rPr lang="en-US" sz="3200" dirty="0"/>
              <a:t>Engine Lineup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F21AC-4D2B-47BA-9980-1DD2AA149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AMD Days, April 4-5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5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3FC2C-9716-4B8F-80E6-3295D923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lvl="0">
              <a:spcAft>
                <a:spcPts val="0"/>
              </a:spcAft>
            </a:pPr>
            <a:r>
              <a:rPr lang="en-US" dirty="0"/>
              <a:t>Engine Lineup – Nick 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New Product Introduction – Nick 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Hybrid – Nick / Kevin 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AMD Product Selector, Live Demo – Dave / Nick</a:t>
            </a:r>
          </a:p>
          <a:p>
            <a:pPr marR="0" lvl="0">
              <a:spcAft>
                <a:spcPts val="0"/>
              </a:spcAft>
            </a:pPr>
            <a:r>
              <a:rPr lang="en-US"/>
              <a:t>Inventory – </a:t>
            </a:r>
            <a:r>
              <a:rPr lang="en-US" dirty="0"/>
              <a:t>Dave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Cat Finance – Jeff Condo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Product Availability – Jim 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Cat Pricing – Jim 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Wrap Up  - All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B13AC7-33A2-4DED-9692-703CFC38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510E2-5462-4E46-957D-95FC53A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MILTON CAT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EB359-FA7F-4F57-86CB-F487A1E6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6345291-B49F-491E-8A48-AAB589163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6" r="8463"/>
          <a:stretch/>
        </p:blipFill>
        <p:spPr>
          <a:xfrm>
            <a:off x="0" y="1"/>
            <a:ext cx="4767942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1551A5-6635-4722-B874-9F0C0A394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608" y="1754541"/>
            <a:ext cx="6205008" cy="2852970"/>
          </a:xfrm>
        </p:spPr>
        <p:txBody>
          <a:bodyPr/>
          <a:lstStyle/>
          <a:p>
            <a:r>
              <a:rPr lang="en-US" dirty="0"/>
              <a:t>2023 AMD Dealer Days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714F94-022F-4642-9C11-CFA55BDEB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ESC and Marketing</a:t>
            </a:r>
          </a:p>
        </p:txBody>
      </p:sp>
    </p:spTree>
    <p:extLst>
      <p:ext uri="{BB962C8B-B14F-4D97-AF65-F5344CB8AC3E}">
        <p14:creationId xmlns:p14="http://schemas.microsoft.com/office/powerpoint/2010/main" val="1079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C9934-A709-2C0E-9B37-7A6A69AB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Overview and personnel- </a:t>
            </a:r>
          </a:p>
          <a:p>
            <a:r>
              <a:rPr lang="en-US" dirty="0"/>
              <a:t>Rhonda Gelinas Program Manager</a:t>
            </a:r>
          </a:p>
          <a:p>
            <a:pPr lvl="1"/>
            <a:r>
              <a:rPr lang="en-US" dirty="0"/>
              <a:t>John Dendas – AMD Coordinator &amp; Product Support</a:t>
            </a:r>
          </a:p>
          <a:p>
            <a:pPr lvl="2"/>
            <a:r>
              <a:rPr lang="en-US" dirty="0"/>
              <a:t>Parts and Service Agreements </a:t>
            </a:r>
          </a:p>
          <a:p>
            <a:pPr lvl="2"/>
            <a:r>
              <a:rPr lang="en-US" dirty="0"/>
              <a:t>Labor rate support *</a:t>
            </a:r>
          </a:p>
          <a:p>
            <a:pPr lvl="2"/>
            <a:r>
              <a:rPr lang="en-US" dirty="0"/>
              <a:t>Program guidelines and Product Support</a:t>
            </a:r>
          </a:p>
          <a:p>
            <a:pPr lvl="1"/>
            <a:r>
              <a:rPr lang="en-US" dirty="0"/>
              <a:t>Lucas Patch – Technical Support Communicator (TC) &amp; Dealer Service’s Support </a:t>
            </a:r>
          </a:p>
          <a:p>
            <a:pPr lvl="2"/>
            <a:r>
              <a:rPr lang="en-US" dirty="0"/>
              <a:t>Sea Trials </a:t>
            </a:r>
          </a:p>
          <a:p>
            <a:pPr lvl="2"/>
            <a:r>
              <a:rPr lang="en-US" dirty="0"/>
              <a:t>Failure Analysis  </a:t>
            </a:r>
          </a:p>
          <a:p>
            <a:pPr lvl="2"/>
            <a:r>
              <a:rPr lang="en-US" dirty="0"/>
              <a:t>DSN </a:t>
            </a:r>
          </a:p>
          <a:p>
            <a:pPr lvl="1"/>
            <a:r>
              <a:rPr lang="en-US" dirty="0"/>
              <a:t>Wanda Muzzey – Administrative Assistant</a:t>
            </a:r>
          </a:p>
          <a:p>
            <a:pPr lvl="1"/>
            <a:r>
              <a:rPr lang="en-US" dirty="0"/>
              <a:t>Marci Benedict – Warranty Admin for Sales and Warranty Information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5847-83C4-EBC5-A650-B941C4DB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6DA7-7BA1-40D7-942E-35A11AFC83E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319BF1-D5EC-1D50-6761-8730C9B4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Rhonda Gelinas – Milton Cat AMD Program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39C0F-647D-31C4-68DA-7A29087F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640" y="6129867"/>
            <a:ext cx="5066454" cy="508607"/>
          </a:xfrm>
        </p:spPr>
        <p:txBody>
          <a:bodyPr/>
          <a:lstStyle/>
          <a:p>
            <a:r>
              <a:rPr lang="en-US" sz="1600" b="1" dirty="0"/>
              <a:t>* Dealer must submit Online annually</a:t>
            </a:r>
          </a:p>
        </p:txBody>
      </p:sp>
    </p:spTree>
    <p:extLst>
      <p:ext uri="{BB962C8B-B14F-4D97-AF65-F5344CB8AC3E}">
        <p14:creationId xmlns:p14="http://schemas.microsoft.com/office/powerpoint/2010/main" val="225556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438BDB2-5616-451D-8AFA-47AFDA118C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r="31127"/>
          <a:stretch/>
        </p:blipFill>
        <p:spPr>
          <a:xfrm>
            <a:off x="0" y="-1"/>
            <a:ext cx="7566552" cy="66881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7954FB-333C-4A43-9154-507CE913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870" y="2101258"/>
            <a:ext cx="4076164" cy="2177780"/>
          </a:xfrm>
        </p:spPr>
        <p:txBody>
          <a:bodyPr>
            <a:normAutofit/>
          </a:bodyPr>
          <a:lstStyle/>
          <a:p>
            <a:r>
              <a:rPr lang="en-US" sz="4000" dirty="0"/>
              <a:t>Product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249B2-C34C-45FF-AFA7-D09BF980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John Dendas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438BDB2-5616-451D-8AFA-47AFDA118C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r="31127"/>
          <a:stretch/>
        </p:blipFill>
        <p:spPr>
          <a:xfrm>
            <a:off x="0" y="-1"/>
            <a:ext cx="7566552" cy="66881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7954FB-333C-4A43-9154-507CE913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870" y="2101258"/>
            <a:ext cx="4076164" cy="2177780"/>
          </a:xfrm>
        </p:spPr>
        <p:txBody>
          <a:bodyPr>
            <a:normAutofit/>
          </a:bodyPr>
          <a:lstStyle/>
          <a:p>
            <a:r>
              <a:rPr lang="en-US" sz="4400"/>
              <a:t>Service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249B2-C34C-45FF-AFA7-D09BF980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Lucas Patch</a:t>
            </a:r>
          </a:p>
          <a:p>
            <a:pPr algn="l"/>
            <a:r>
              <a:rPr lang="en-US"/>
              <a:t>Rhonda Gelinas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8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EBEB9-B0E5-A27D-6CCD-6DD7D12F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Standard Warranty, Extended Service Coverage	and Marketing Programs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6B5EE-BDB8-7512-0EDE-45DF0560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Rhonda Gelinas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Product Support Manager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E&amp;T Business Partners, ESC </a:t>
            </a:r>
            <a:r>
              <a:rPr lang="en-US" sz="2400" dirty="0"/>
              <a:t>&amp; Marketing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31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tonC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71F"/>
      </a:accent1>
      <a:accent2>
        <a:srgbClr val="000000"/>
      </a:accent2>
      <a:accent3>
        <a:srgbClr val="87969F"/>
      </a:accent3>
      <a:accent4>
        <a:srgbClr val="6D6E71"/>
      </a:accent4>
      <a:accent5>
        <a:srgbClr val="BCBDC0"/>
      </a:accent5>
      <a:accent6>
        <a:srgbClr val="C00000"/>
      </a:accent6>
      <a:hlink>
        <a:srgbClr val="0966A1"/>
      </a:hlink>
      <a:folHlink>
        <a:srgbClr val="954F72"/>
      </a:folHlink>
    </a:clrScheme>
    <a:fontScheme name="Custom 3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7957EF9CB8847A4355D8F03E3E710" ma:contentTypeVersion="17" ma:contentTypeDescription="Create a new document." ma:contentTypeScope="" ma:versionID="99395a14c7c3b494157f8b9d43b59119">
  <xsd:schema xmlns:xsd="http://www.w3.org/2001/XMLSchema" xmlns:xs="http://www.w3.org/2001/XMLSchema" xmlns:p="http://schemas.microsoft.com/office/2006/metadata/properties" xmlns:ns2="b7177076-fda1-410f-a880-6509d5bf0d3f" xmlns:ns3="e79b5a52-26ee-4882-a64d-acc2c7c7c5b3" targetNamespace="http://schemas.microsoft.com/office/2006/metadata/properties" ma:root="true" ma:fieldsID="7bf7429c51a6295ebd63adffe319ff3f" ns2:_="" ns3:_="">
    <xsd:import namespace="b7177076-fda1-410f-a880-6509d5bf0d3f"/>
    <xsd:import namespace="e79b5a52-26ee-4882-a64d-acc2c7c7c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_x002f_Tim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7076-fda1-410f-a880-6509d5bf0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_x002f_Time" ma:index="20" nillable="true" ma:displayName="Date/Time" ma:format="DateOnly" ma:internalName="Date_x002f_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2b05c5-7e89-405e-a13f-007263ec6a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b5a52-26ee-4882-a64d-acc2c7c7c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688df5-6d9f-44a7-9d53-94ff33670f96}" ma:internalName="TaxCatchAll" ma:showField="CatchAllData" ma:web="e79b5a52-26ee-4882-a64d-acc2c7c7c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f_Time xmlns="b7177076-fda1-410f-a880-6509d5bf0d3f" xsi:nil="true"/>
    <lcf76f155ced4ddcb4097134ff3c332f xmlns="b7177076-fda1-410f-a880-6509d5bf0d3f">
      <Terms xmlns="http://schemas.microsoft.com/office/infopath/2007/PartnerControls"/>
    </lcf76f155ced4ddcb4097134ff3c332f>
    <TaxCatchAll xmlns="e79b5a52-26ee-4882-a64d-acc2c7c7c5b3" xsi:nil="true"/>
  </documentManagement>
</p:properties>
</file>

<file path=customXml/itemProps1.xml><?xml version="1.0" encoding="utf-8"?>
<ds:datastoreItem xmlns:ds="http://schemas.openxmlformats.org/officeDocument/2006/customXml" ds:itemID="{E070B224-7D05-43E7-A6AD-AA29D4110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177076-fda1-410f-a880-6509d5bf0d3f"/>
    <ds:schemaRef ds:uri="e79b5a52-26ee-4882-a64d-acc2c7c7c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BE6524-B97C-460A-B90F-34F5B797C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AD5E7F-9D1F-41D2-90E0-0AC025B63F16}">
  <ds:schemaRefs>
    <ds:schemaRef ds:uri="http://schemas.microsoft.com/office/2006/metadata/properties"/>
    <ds:schemaRef ds:uri="http://schemas.microsoft.com/office/infopath/2007/PartnerControls"/>
    <ds:schemaRef ds:uri="b7177076-fda1-410f-a880-6509d5bf0d3f"/>
    <ds:schemaRef ds:uri="e79b5a52-26ee-4882-a64d-acc2c7c7c5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16935</TotalTime>
  <Words>532</Words>
  <Application>Microsoft Office PowerPoint</Application>
  <PresentationFormat>Widescreen</PresentationFormat>
  <Paragraphs>118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Impact</vt:lpstr>
      <vt:lpstr>Segoe UI Symbol</vt:lpstr>
      <vt:lpstr>Wingdings</vt:lpstr>
      <vt:lpstr>Office Theme</vt:lpstr>
      <vt:lpstr>Meeting Agenda</vt:lpstr>
      <vt:lpstr>New Product Sales</vt:lpstr>
      <vt:lpstr>Engine Lineup</vt:lpstr>
      <vt:lpstr>Agenda</vt:lpstr>
      <vt:lpstr>2023 AMD Dealer Days</vt:lpstr>
      <vt:lpstr>Rhonda Gelinas – Milton Cat AMD Program</vt:lpstr>
      <vt:lpstr>Product Support</vt:lpstr>
      <vt:lpstr>Service</vt:lpstr>
      <vt:lpstr>Standard Warranty, Extended Service Coverage and Marketing Programs</vt:lpstr>
      <vt:lpstr>2023 New Engine and Extended Service Coverage</vt:lpstr>
      <vt:lpstr>2023 Marketing Programs for Marine </vt:lpstr>
      <vt:lpstr>2023 Marketing Programs for Marine </vt:lpstr>
      <vt:lpstr>Programs Coming Soon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Green</dc:creator>
  <cp:lastModifiedBy>Gelinas, Rhonda</cp:lastModifiedBy>
  <cp:revision>122</cp:revision>
  <dcterms:created xsi:type="dcterms:W3CDTF">2020-10-05T02:27:37Z</dcterms:created>
  <dcterms:modified xsi:type="dcterms:W3CDTF">2023-03-16T15:01:50Z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0x01010097F7957EF9CB8847A4355D8F03E3E710</vt:lpwstr>
  </property>
  <property fmtid="{D5CDD505-2E9C-101B-9397-08002B2CF9AE}" pid="3" name="MediaServiceImageTags">
    <vt:lpwstr/>
  </property>
</Properties>
</file>